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53" autoAdjust="0"/>
    <p:restoredTop sz="86447"/>
  </p:normalViewPr>
  <p:slideViewPr>
    <p:cSldViewPr snapToGrid="0" snapToObjects="1">
      <p:cViewPr varScale="1">
        <p:scale>
          <a:sx n="128" d="100"/>
          <a:sy n="128" d="100"/>
        </p:scale>
        <p:origin x="38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60&amp;utm_source=integrated+content&amp;utm_campaign=/content/project-approval-forms-templates&amp;utm_medium=Project+Approval+Process+powerpoint+11360&amp;lpa=Project+Approval+Process+powerpoint+11360&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8936005" y="2927515"/>
            <a:ext cx="3113687" cy="3764431"/>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490045" y="291719"/>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APPROVAL PROCESS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APPROVAL PROCESS TEMPLATE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00447" y="777476"/>
            <a:ext cx="11221474" cy="707886"/>
          </a:xfrm>
          <a:prstGeom prst="rect">
            <a:avLst/>
          </a:prstGeom>
          <a:noFill/>
        </p:spPr>
        <p:txBody>
          <a:bodyPr wrap="square" rtlCol="0">
            <a:spAutoFit/>
          </a:bodyPr>
          <a:lstStyle/>
          <a:p>
            <a:r>
              <a:rPr lang="en-US" sz="4000" dirty="0">
                <a:solidFill>
                  <a:schemeClr val="accent1">
                    <a:lumMod val="75000"/>
                  </a:schemeClr>
                </a:solidFill>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99310" y="1485362"/>
            <a:ext cx="11179665" cy="0"/>
          </a:xfrm>
          <a:prstGeom prst="line">
            <a:avLst/>
          </a:prstGeom>
          <a:ln>
            <a:solidFill>
              <a:schemeClr val="accent1">
                <a:lumMod val="75000"/>
              </a:schemeClr>
            </a:solidFill>
          </a:ln>
        </p:spPr>
        <p:style>
          <a:lnRef idx="1">
            <a:schemeClr val="dk1"/>
          </a:lnRef>
          <a:fillRef idx="0">
            <a:schemeClr val="dk1"/>
          </a:fillRef>
          <a:effectRef idx="0">
            <a:schemeClr val="dk1"/>
          </a:effectRef>
          <a:fontRef idx="minor">
            <a:schemeClr val="tx1"/>
          </a:fontRef>
        </p:style>
      </p:cxnSp>
      <p:sp>
        <p:nvSpPr>
          <p:cNvPr id="13" name="Rounded Rectangle 15">
            <a:extLst>
              <a:ext uri="{FF2B5EF4-FFF2-40B4-BE49-F238E27FC236}">
                <a16:creationId xmlns:a16="http://schemas.microsoft.com/office/drawing/2014/main" id="{68C166BB-B4C7-421D-9E31-1F3B6BAED797}"/>
              </a:ext>
            </a:extLst>
          </p:cNvPr>
          <p:cNvSpPr/>
          <p:nvPr/>
        </p:nvSpPr>
        <p:spPr>
          <a:xfrm>
            <a:off x="4218098" y="1807133"/>
            <a:ext cx="3755803" cy="334091"/>
          </a:xfrm>
          <a:prstGeom prst="roundRect">
            <a:avLst/>
          </a:prstGeom>
          <a:solidFill>
            <a:schemeClr val="accent1">
              <a:lumMod val="75000"/>
            </a:schemeClr>
          </a:solidFill>
          <a:ln w="28575">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SUBMIT PROJECT PROPOSAL</a:t>
            </a:r>
            <a:endParaRPr lang="en-US" sz="1000" dirty="0">
              <a:solidFill>
                <a:schemeClr val="bg1"/>
              </a:solidFill>
              <a:latin typeface="Century Gothic" charset="0"/>
              <a:ea typeface="Century Gothic" charset="0"/>
              <a:cs typeface="Century Gothic" charset="0"/>
            </a:endParaRPr>
          </a:p>
        </p:txBody>
      </p:sp>
      <p:sp>
        <p:nvSpPr>
          <p:cNvPr id="14" name="Rounded Rectangle 16">
            <a:extLst>
              <a:ext uri="{FF2B5EF4-FFF2-40B4-BE49-F238E27FC236}">
                <a16:creationId xmlns:a16="http://schemas.microsoft.com/office/drawing/2014/main" id="{C54B5F1A-D01C-4865-ADCA-D109DB766D35}"/>
              </a:ext>
            </a:extLst>
          </p:cNvPr>
          <p:cNvSpPr/>
          <p:nvPr/>
        </p:nvSpPr>
        <p:spPr>
          <a:xfrm>
            <a:off x="815435" y="2401115"/>
            <a:ext cx="2960384" cy="334091"/>
          </a:xfrm>
          <a:prstGeom prst="roundRect">
            <a:avLst/>
          </a:prstGeom>
          <a:solidFill>
            <a:schemeClr val="accent2">
              <a:lumMod val="75000"/>
            </a:schemeClr>
          </a:solidFill>
          <a:ln w="28575">
            <a:solidFill>
              <a:schemeClr val="accent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ESTIMATE BASELINE COSTS AND SCHEDULES</a:t>
            </a:r>
            <a:endParaRPr lang="en-US" sz="1000" dirty="0">
              <a:solidFill>
                <a:schemeClr val="bg1"/>
              </a:solidFill>
              <a:latin typeface="Century Gothic" charset="0"/>
              <a:ea typeface="Century Gothic" charset="0"/>
              <a:cs typeface="Century Gothic" charset="0"/>
            </a:endParaRPr>
          </a:p>
        </p:txBody>
      </p:sp>
      <p:sp>
        <p:nvSpPr>
          <p:cNvPr id="15" name="Rounded Rectangle 17">
            <a:extLst>
              <a:ext uri="{FF2B5EF4-FFF2-40B4-BE49-F238E27FC236}">
                <a16:creationId xmlns:a16="http://schemas.microsoft.com/office/drawing/2014/main" id="{8CCAD02E-B143-461F-B8E2-B14559528CAC}"/>
              </a:ext>
            </a:extLst>
          </p:cNvPr>
          <p:cNvSpPr/>
          <p:nvPr/>
        </p:nvSpPr>
        <p:spPr>
          <a:xfrm>
            <a:off x="4218096" y="2942367"/>
            <a:ext cx="3755803" cy="334091"/>
          </a:xfrm>
          <a:prstGeom prst="roundRect">
            <a:avLst/>
          </a:prstGeom>
          <a:solidFill>
            <a:schemeClr val="accent1">
              <a:lumMod val="75000"/>
            </a:schemeClr>
          </a:solidFill>
          <a:ln w="28575">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EVALUATE FUNDING ALTERNATIVES AND SCENARIOS</a:t>
            </a:r>
            <a:endParaRPr lang="en-US" sz="1000" dirty="0">
              <a:solidFill>
                <a:schemeClr val="bg1"/>
              </a:solidFill>
              <a:latin typeface="Century Gothic" charset="0"/>
              <a:ea typeface="Century Gothic" charset="0"/>
              <a:cs typeface="Century Gothic" charset="0"/>
            </a:endParaRPr>
          </a:p>
        </p:txBody>
      </p:sp>
      <p:sp>
        <p:nvSpPr>
          <p:cNvPr id="16" name="Rounded Rectangle 18">
            <a:extLst>
              <a:ext uri="{FF2B5EF4-FFF2-40B4-BE49-F238E27FC236}">
                <a16:creationId xmlns:a16="http://schemas.microsoft.com/office/drawing/2014/main" id="{E8FAF292-E419-4DFE-A3C8-DF80A6E35A51}"/>
              </a:ext>
            </a:extLst>
          </p:cNvPr>
          <p:cNvSpPr/>
          <p:nvPr/>
        </p:nvSpPr>
        <p:spPr>
          <a:xfrm>
            <a:off x="4218098" y="3731670"/>
            <a:ext cx="3755803" cy="334091"/>
          </a:xfrm>
          <a:prstGeom prst="roundRect">
            <a:avLst/>
          </a:prstGeom>
          <a:solidFill>
            <a:schemeClr val="accent1">
              <a:lumMod val="75000"/>
            </a:schemeClr>
          </a:solidFill>
          <a:ln w="28575">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APPROVE OR REJECT PROJECTS</a:t>
            </a:r>
            <a:endParaRPr lang="en-US" sz="1000" dirty="0">
              <a:solidFill>
                <a:schemeClr val="bg1"/>
              </a:solidFill>
              <a:latin typeface="Century Gothic" charset="0"/>
              <a:ea typeface="Century Gothic" charset="0"/>
              <a:cs typeface="Century Gothic" charset="0"/>
            </a:endParaRPr>
          </a:p>
        </p:txBody>
      </p:sp>
      <p:sp>
        <p:nvSpPr>
          <p:cNvPr id="17" name="Rounded Rectangle 16">
            <a:extLst>
              <a:ext uri="{FF2B5EF4-FFF2-40B4-BE49-F238E27FC236}">
                <a16:creationId xmlns:a16="http://schemas.microsoft.com/office/drawing/2014/main" id="{5145BACA-C5DB-49DC-9C5C-9EAFD13F45A1}"/>
              </a:ext>
            </a:extLst>
          </p:cNvPr>
          <p:cNvSpPr/>
          <p:nvPr/>
        </p:nvSpPr>
        <p:spPr>
          <a:xfrm>
            <a:off x="8245739" y="2401115"/>
            <a:ext cx="2960384" cy="334091"/>
          </a:xfrm>
          <a:prstGeom prst="roundRect">
            <a:avLst/>
          </a:prstGeom>
          <a:solidFill>
            <a:schemeClr val="accent2">
              <a:lumMod val="75000"/>
            </a:schemeClr>
          </a:solidFill>
          <a:ln w="28575">
            <a:solidFill>
              <a:schemeClr val="accent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PRIORITIZE PROJECTS</a:t>
            </a:r>
            <a:endParaRPr lang="en-US" sz="1000" dirty="0">
              <a:solidFill>
                <a:schemeClr val="bg1"/>
              </a:solidFill>
              <a:latin typeface="Century Gothic" charset="0"/>
              <a:ea typeface="Century Gothic" charset="0"/>
              <a:cs typeface="Century Gothic" charset="0"/>
            </a:endParaRPr>
          </a:p>
        </p:txBody>
      </p:sp>
      <p:sp>
        <p:nvSpPr>
          <p:cNvPr id="18" name="Rounded Rectangle 16">
            <a:extLst>
              <a:ext uri="{FF2B5EF4-FFF2-40B4-BE49-F238E27FC236}">
                <a16:creationId xmlns:a16="http://schemas.microsoft.com/office/drawing/2014/main" id="{ACB9A3E4-5A79-4E73-B8AA-EEC77581DCD8}"/>
              </a:ext>
            </a:extLst>
          </p:cNvPr>
          <p:cNvSpPr/>
          <p:nvPr/>
        </p:nvSpPr>
        <p:spPr>
          <a:xfrm>
            <a:off x="1568498" y="4286606"/>
            <a:ext cx="2140026" cy="334091"/>
          </a:xfrm>
          <a:prstGeom prst="roundRect">
            <a:avLst/>
          </a:prstGeom>
          <a:solidFill>
            <a:schemeClr val="accent4">
              <a:lumMod val="75000"/>
            </a:schemeClr>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ALLOCATE FUNDING</a:t>
            </a:r>
            <a:endParaRPr lang="en-US" sz="1000" dirty="0">
              <a:solidFill>
                <a:schemeClr val="bg1"/>
              </a:solidFill>
              <a:latin typeface="Century Gothic" charset="0"/>
              <a:ea typeface="Century Gothic" charset="0"/>
              <a:cs typeface="Century Gothic" charset="0"/>
            </a:endParaRPr>
          </a:p>
        </p:txBody>
      </p:sp>
      <p:sp>
        <p:nvSpPr>
          <p:cNvPr id="19" name="Rounded Rectangle 16">
            <a:extLst>
              <a:ext uri="{FF2B5EF4-FFF2-40B4-BE49-F238E27FC236}">
                <a16:creationId xmlns:a16="http://schemas.microsoft.com/office/drawing/2014/main" id="{584D3822-4320-4F15-867A-C94EADEC488F}"/>
              </a:ext>
            </a:extLst>
          </p:cNvPr>
          <p:cNvSpPr/>
          <p:nvPr/>
        </p:nvSpPr>
        <p:spPr>
          <a:xfrm>
            <a:off x="1568498" y="5334152"/>
            <a:ext cx="2140026" cy="334091"/>
          </a:xfrm>
          <a:prstGeom prst="roundRect">
            <a:avLst/>
          </a:prstGeom>
          <a:solidFill>
            <a:schemeClr val="accent4">
              <a:lumMod val="75000"/>
            </a:schemeClr>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PROJECT KICKOFF</a:t>
            </a:r>
            <a:endParaRPr lang="en-US" sz="1000" dirty="0">
              <a:solidFill>
                <a:schemeClr val="bg1"/>
              </a:solidFill>
              <a:latin typeface="Century Gothic" charset="0"/>
              <a:ea typeface="Century Gothic" charset="0"/>
              <a:cs typeface="Century Gothic" charset="0"/>
            </a:endParaRPr>
          </a:p>
        </p:txBody>
      </p:sp>
      <p:sp>
        <p:nvSpPr>
          <p:cNvPr id="20" name="Rounded Rectangle 16">
            <a:extLst>
              <a:ext uri="{FF2B5EF4-FFF2-40B4-BE49-F238E27FC236}">
                <a16:creationId xmlns:a16="http://schemas.microsoft.com/office/drawing/2014/main" id="{B345E370-78DF-49C7-B425-2D41ADDC04CA}"/>
              </a:ext>
            </a:extLst>
          </p:cNvPr>
          <p:cNvSpPr/>
          <p:nvPr/>
        </p:nvSpPr>
        <p:spPr>
          <a:xfrm>
            <a:off x="175927" y="4201769"/>
            <a:ext cx="930888" cy="723926"/>
          </a:xfrm>
          <a:prstGeom prst="roundRect">
            <a:avLst/>
          </a:prstGeom>
          <a:solidFill>
            <a:schemeClr val="accent4">
              <a:lumMod val="50000"/>
            </a:schemeClr>
          </a:solidFill>
          <a:ln w="28575">
            <a:solidFill>
              <a:schemeClr val="accent4">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APPLY FUNDING SCENARIO</a:t>
            </a:r>
            <a:endParaRPr lang="en-US" sz="1000" dirty="0">
              <a:solidFill>
                <a:schemeClr val="bg1"/>
              </a:solidFill>
              <a:latin typeface="Century Gothic" charset="0"/>
              <a:ea typeface="Century Gothic" charset="0"/>
              <a:cs typeface="Century Gothic" charset="0"/>
            </a:endParaRPr>
          </a:p>
        </p:txBody>
      </p:sp>
      <p:sp>
        <p:nvSpPr>
          <p:cNvPr id="21" name="Rounded Rectangle 16">
            <a:extLst>
              <a:ext uri="{FF2B5EF4-FFF2-40B4-BE49-F238E27FC236}">
                <a16:creationId xmlns:a16="http://schemas.microsoft.com/office/drawing/2014/main" id="{20FAD6D6-299D-4399-8C50-06DBE5246B5F}"/>
              </a:ext>
            </a:extLst>
          </p:cNvPr>
          <p:cNvSpPr/>
          <p:nvPr/>
        </p:nvSpPr>
        <p:spPr>
          <a:xfrm>
            <a:off x="8273643" y="4353060"/>
            <a:ext cx="2140026" cy="334091"/>
          </a:xfrm>
          <a:prstGeom prst="roundRect">
            <a:avLst/>
          </a:prstGeom>
          <a:solidFill>
            <a:schemeClr val="tx1">
              <a:lumMod val="50000"/>
              <a:lumOff val="50000"/>
            </a:schemeClr>
          </a:solidFill>
          <a:ln w="28575">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PROJECT REJECTED</a:t>
            </a:r>
            <a:endParaRPr lang="en-US" sz="1000" dirty="0">
              <a:solidFill>
                <a:schemeClr val="bg1"/>
              </a:solidFill>
              <a:latin typeface="Century Gothic" charset="0"/>
              <a:ea typeface="Century Gothic" charset="0"/>
              <a:cs typeface="Century Gothic" charset="0"/>
            </a:endParaRPr>
          </a:p>
        </p:txBody>
      </p:sp>
      <p:sp>
        <p:nvSpPr>
          <p:cNvPr id="22" name="Rounded Rectangle 16">
            <a:extLst>
              <a:ext uri="{FF2B5EF4-FFF2-40B4-BE49-F238E27FC236}">
                <a16:creationId xmlns:a16="http://schemas.microsoft.com/office/drawing/2014/main" id="{BE70DEC9-6DAA-4414-8D82-A247E05742A4}"/>
              </a:ext>
            </a:extLst>
          </p:cNvPr>
          <p:cNvSpPr/>
          <p:nvPr/>
        </p:nvSpPr>
        <p:spPr>
          <a:xfrm>
            <a:off x="8273643" y="5295935"/>
            <a:ext cx="2140026" cy="372308"/>
          </a:xfrm>
          <a:prstGeom prst="roundRect">
            <a:avLst/>
          </a:prstGeom>
          <a:solidFill>
            <a:schemeClr val="accent1">
              <a:lumMod val="75000"/>
            </a:schemeClr>
          </a:solidFill>
          <a:ln w="28575">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PROJECT PLAN UPDATED</a:t>
            </a:r>
            <a:endParaRPr lang="en-US" sz="1000" dirty="0">
              <a:solidFill>
                <a:schemeClr val="bg1"/>
              </a:solidFill>
              <a:latin typeface="Century Gothic" charset="0"/>
              <a:ea typeface="Century Gothic" charset="0"/>
              <a:cs typeface="Century Gothic" charset="0"/>
            </a:endParaRPr>
          </a:p>
        </p:txBody>
      </p:sp>
      <p:sp>
        <p:nvSpPr>
          <p:cNvPr id="7" name="Arrow: Bent-Up 6">
            <a:extLst>
              <a:ext uri="{FF2B5EF4-FFF2-40B4-BE49-F238E27FC236}">
                <a16:creationId xmlns:a16="http://schemas.microsoft.com/office/drawing/2014/main" id="{FDB20EB8-ADBE-4ED3-A58F-9FF2702B5109}"/>
              </a:ext>
            </a:extLst>
          </p:cNvPr>
          <p:cNvSpPr/>
          <p:nvPr/>
        </p:nvSpPr>
        <p:spPr>
          <a:xfrm rot="10800000">
            <a:off x="2102177" y="1923065"/>
            <a:ext cx="1572426" cy="292099"/>
          </a:xfrm>
          <a:prstGeom prst="bentUp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row: Bent-Up 23">
            <a:extLst>
              <a:ext uri="{FF2B5EF4-FFF2-40B4-BE49-F238E27FC236}">
                <a16:creationId xmlns:a16="http://schemas.microsoft.com/office/drawing/2014/main" id="{3C427203-7DF6-402A-B79F-2F2CEBA9E6DB}"/>
              </a:ext>
            </a:extLst>
          </p:cNvPr>
          <p:cNvSpPr/>
          <p:nvPr/>
        </p:nvSpPr>
        <p:spPr>
          <a:xfrm rot="10800000" flipH="1">
            <a:off x="8392200" y="1929536"/>
            <a:ext cx="1572426" cy="292099"/>
          </a:xfrm>
          <a:prstGeom prst="bentUp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rrow: Left-Right 7">
            <a:extLst>
              <a:ext uri="{FF2B5EF4-FFF2-40B4-BE49-F238E27FC236}">
                <a16:creationId xmlns:a16="http://schemas.microsoft.com/office/drawing/2014/main" id="{4ADBBE18-7BE0-434E-916F-28A881C99A97}"/>
              </a:ext>
            </a:extLst>
          </p:cNvPr>
          <p:cNvSpPr/>
          <p:nvPr/>
        </p:nvSpPr>
        <p:spPr>
          <a:xfrm>
            <a:off x="4218098" y="2458479"/>
            <a:ext cx="3579668" cy="169848"/>
          </a:xfrm>
          <a:prstGeom prst="lef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Arrow: Bent-Up 25">
            <a:extLst>
              <a:ext uri="{FF2B5EF4-FFF2-40B4-BE49-F238E27FC236}">
                <a16:creationId xmlns:a16="http://schemas.microsoft.com/office/drawing/2014/main" id="{52007185-5E60-4E5C-9B9A-72625C3160F6}"/>
              </a:ext>
            </a:extLst>
          </p:cNvPr>
          <p:cNvSpPr/>
          <p:nvPr/>
        </p:nvSpPr>
        <p:spPr>
          <a:xfrm rot="5400000">
            <a:off x="2898542" y="2141828"/>
            <a:ext cx="292099" cy="1790035"/>
          </a:xfrm>
          <a:prstGeom prst="bentUp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Arrow: Bent-Up 26">
            <a:extLst>
              <a:ext uri="{FF2B5EF4-FFF2-40B4-BE49-F238E27FC236}">
                <a16:creationId xmlns:a16="http://schemas.microsoft.com/office/drawing/2014/main" id="{9C4CDFE7-4453-4048-B2F0-3C8598C4CCF3}"/>
              </a:ext>
            </a:extLst>
          </p:cNvPr>
          <p:cNvSpPr/>
          <p:nvPr/>
        </p:nvSpPr>
        <p:spPr>
          <a:xfrm rot="16200000" flipH="1">
            <a:off x="8920971" y="2153013"/>
            <a:ext cx="297277" cy="1790035"/>
          </a:xfrm>
          <a:prstGeom prst="bentUp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Arrow: Down 8">
            <a:extLst>
              <a:ext uri="{FF2B5EF4-FFF2-40B4-BE49-F238E27FC236}">
                <a16:creationId xmlns:a16="http://schemas.microsoft.com/office/drawing/2014/main" id="{16FBADF8-C274-47E4-93E6-70BA55D1E0C2}"/>
              </a:ext>
            </a:extLst>
          </p:cNvPr>
          <p:cNvSpPr/>
          <p:nvPr/>
        </p:nvSpPr>
        <p:spPr>
          <a:xfrm>
            <a:off x="6003416" y="3352197"/>
            <a:ext cx="185162" cy="321166"/>
          </a:xfrm>
          <a:prstGeom prst="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Arrow: Bent-Up 28">
            <a:extLst>
              <a:ext uri="{FF2B5EF4-FFF2-40B4-BE49-F238E27FC236}">
                <a16:creationId xmlns:a16="http://schemas.microsoft.com/office/drawing/2014/main" id="{EDFCB39E-E6A0-4F23-811D-D121E9A2DC48}"/>
              </a:ext>
            </a:extLst>
          </p:cNvPr>
          <p:cNvSpPr/>
          <p:nvPr/>
        </p:nvSpPr>
        <p:spPr>
          <a:xfrm rot="10800000">
            <a:off x="2102176" y="3879887"/>
            <a:ext cx="1572426" cy="292099"/>
          </a:xfrm>
          <a:prstGeom prst="bentUp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Arrow: Bent-Up 29">
            <a:extLst>
              <a:ext uri="{FF2B5EF4-FFF2-40B4-BE49-F238E27FC236}">
                <a16:creationId xmlns:a16="http://schemas.microsoft.com/office/drawing/2014/main" id="{F5A853D8-7985-458B-BD5F-925241C879BA}"/>
              </a:ext>
            </a:extLst>
          </p:cNvPr>
          <p:cNvSpPr/>
          <p:nvPr/>
        </p:nvSpPr>
        <p:spPr>
          <a:xfrm rot="10800000" flipH="1">
            <a:off x="8392199" y="3886358"/>
            <a:ext cx="1572426" cy="292099"/>
          </a:xfrm>
          <a:prstGeom prst="bentUp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Arrow: Down 30">
            <a:extLst>
              <a:ext uri="{FF2B5EF4-FFF2-40B4-BE49-F238E27FC236}">
                <a16:creationId xmlns:a16="http://schemas.microsoft.com/office/drawing/2014/main" id="{6D04C3D8-DC90-47C8-BF41-324C10F872C6}"/>
              </a:ext>
            </a:extLst>
          </p:cNvPr>
          <p:cNvSpPr/>
          <p:nvPr/>
        </p:nvSpPr>
        <p:spPr>
          <a:xfrm>
            <a:off x="2545930" y="4761480"/>
            <a:ext cx="185162" cy="468042"/>
          </a:xfrm>
          <a:prstGeom prst="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Arrow: Down 31">
            <a:extLst>
              <a:ext uri="{FF2B5EF4-FFF2-40B4-BE49-F238E27FC236}">
                <a16:creationId xmlns:a16="http://schemas.microsoft.com/office/drawing/2014/main" id="{60780C23-D595-43C7-9A15-53E691FB707D}"/>
              </a:ext>
            </a:extLst>
          </p:cNvPr>
          <p:cNvSpPr/>
          <p:nvPr/>
        </p:nvSpPr>
        <p:spPr>
          <a:xfrm>
            <a:off x="9251075" y="4767768"/>
            <a:ext cx="185162" cy="468042"/>
          </a:xfrm>
          <a:prstGeom prst="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Arrow: Down 36">
            <a:extLst>
              <a:ext uri="{FF2B5EF4-FFF2-40B4-BE49-F238E27FC236}">
                <a16:creationId xmlns:a16="http://schemas.microsoft.com/office/drawing/2014/main" id="{E79DF4C0-0FCD-49B3-A713-9333A3CF50E8}"/>
              </a:ext>
            </a:extLst>
          </p:cNvPr>
          <p:cNvSpPr/>
          <p:nvPr/>
        </p:nvSpPr>
        <p:spPr>
          <a:xfrm rot="16200000">
            <a:off x="1271545" y="4310568"/>
            <a:ext cx="185162" cy="321166"/>
          </a:xfrm>
          <a:prstGeom prst="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5" name="Group 24">
            <a:extLst>
              <a:ext uri="{FF2B5EF4-FFF2-40B4-BE49-F238E27FC236}">
                <a16:creationId xmlns:a16="http://schemas.microsoft.com/office/drawing/2014/main" id="{FAD6ABDF-9618-4626-83CD-CB2A2187E015}"/>
              </a:ext>
            </a:extLst>
          </p:cNvPr>
          <p:cNvGrpSpPr/>
          <p:nvPr/>
        </p:nvGrpSpPr>
        <p:grpSpPr>
          <a:xfrm>
            <a:off x="6003420" y="4216709"/>
            <a:ext cx="2171173" cy="1372282"/>
            <a:chOff x="6003420" y="4216709"/>
            <a:chExt cx="2171173" cy="1372282"/>
          </a:xfrm>
        </p:grpSpPr>
        <p:sp>
          <p:nvSpPr>
            <p:cNvPr id="23" name="Rectangle 22">
              <a:extLst>
                <a:ext uri="{FF2B5EF4-FFF2-40B4-BE49-F238E27FC236}">
                  <a16:creationId xmlns:a16="http://schemas.microsoft.com/office/drawing/2014/main" id="{A002C9BD-2ED9-4220-8DFE-DCADC43F25B0}"/>
                </a:ext>
              </a:extLst>
            </p:cNvPr>
            <p:cNvSpPr/>
            <p:nvPr/>
          </p:nvSpPr>
          <p:spPr>
            <a:xfrm>
              <a:off x="6096001" y="5475404"/>
              <a:ext cx="2078592" cy="11358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endParaRPr>
            </a:p>
          </p:txBody>
        </p:sp>
        <p:sp>
          <p:nvSpPr>
            <p:cNvPr id="40" name="Arrow: Down 39">
              <a:extLst>
                <a:ext uri="{FF2B5EF4-FFF2-40B4-BE49-F238E27FC236}">
                  <a16:creationId xmlns:a16="http://schemas.microsoft.com/office/drawing/2014/main" id="{F6456B25-1183-4AD7-8844-38256221A0AE}"/>
                </a:ext>
              </a:extLst>
            </p:cNvPr>
            <p:cNvSpPr/>
            <p:nvPr/>
          </p:nvSpPr>
          <p:spPr>
            <a:xfrm rot="10800000">
              <a:off x="6003420" y="4216709"/>
              <a:ext cx="185158" cy="1372281"/>
            </a:xfrm>
            <a:prstGeom prst="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25</TotalTime>
  <Words>138</Words>
  <Application>Microsoft Macintosh PowerPoint</Application>
  <PresentationFormat>Widescreen</PresentationFormat>
  <Paragraphs>17</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4</cp:revision>
  <dcterms:created xsi:type="dcterms:W3CDTF">2022-03-17T22:53:30Z</dcterms:created>
  <dcterms:modified xsi:type="dcterms:W3CDTF">2022-04-21T19:22:52Z</dcterms:modified>
</cp:coreProperties>
</file>