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00BD32"/>
    <a:srgbClr val="F0A62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92" autoAdjust="0"/>
    <p:restoredTop sz="86447"/>
  </p:normalViewPr>
  <p:slideViewPr>
    <p:cSldViewPr snapToGrid="0" snapToObjects="1">
      <p:cViewPr varScale="1">
        <p:scale>
          <a:sx n="128" d="100"/>
          <a:sy n="128" d="100"/>
        </p:scale>
        <p:origin x="36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70942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IT+Project+Timeline+Template+for+PowerPoint+powerpoint+11327&amp;lpa=IT+Project+Timeline+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576385" y="276776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576385" y="3697584"/>
            <a:ext cx="7580749" cy="1477328"/>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Tasks, Start and End Dates, and Duration in Days in the chart data. </a:t>
            </a:r>
          </a:p>
          <a:p>
            <a:pPr>
              <a:spcAft>
                <a:spcPts val="600"/>
              </a:spcAft>
            </a:pPr>
            <a:r>
              <a:rPr lang="en-US" sz="1600" dirty="0">
                <a:latin typeface="Century Gothic" panose="020B0502020202020204" pitchFamily="34" charset="0"/>
              </a:rPr>
              <a:t> </a:t>
            </a:r>
          </a:p>
          <a:p>
            <a:pPr>
              <a:spcAft>
                <a:spcPts val="600"/>
              </a:spcAft>
            </a:pPr>
            <a:r>
              <a:rPr lang="en-US" sz="1600" dirty="0">
                <a:latin typeface="Century Gothic" panose="020B0502020202020204" pitchFamily="34" charset="0"/>
              </a:rPr>
              <a:t>Adjust bars for each task to represent the length of time per task over a period of weeks.  Adjust arrows to illustrate paths and add diamonds to represent events.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IT PROJECT TIMELINE TEMPLATE FOR POWERPOINT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IT PROJECT TIMELINE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92971667"/>
              </p:ext>
            </p:extLst>
          </p:nvPr>
        </p:nvGraphicFramePr>
        <p:xfrm>
          <a:off x="327121" y="425489"/>
          <a:ext cx="11524912"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473667">
                  <a:extLst>
                    <a:ext uri="{9D8B030D-6E8A-4147-A177-3AD203B41FA5}">
                      <a16:colId xmlns:a16="http://schemas.microsoft.com/office/drawing/2014/main" val="745651107"/>
                    </a:ext>
                  </a:extLst>
                </a:gridCol>
                <a:gridCol w="473667">
                  <a:extLst>
                    <a:ext uri="{9D8B030D-6E8A-4147-A177-3AD203B41FA5}">
                      <a16:colId xmlns:a16="http://schemas.microsoft.com/office/drawing/2014/main" val="3839570682"/>
                    </a:ext>
                  </a:extLst>
                </a:gridCol>
                <a:gridCol w="473667">
                  <a:extLst>
                    <a:ext uri="{9D8B030D-6E8A-4147-A177-3AD203B41FA5}">
                      <a16:colId xmlns:a16="http://schemas.microsoft.com/office/drawing/2014/main" val="3893106002"/>
                    </a:ext>
                  </a:extLst>
                </a:gridCol>
                <a:gridCol w="473667">
                  <a:extLst>
                    <a:ext uri="{9D8B030D-6E8A-4147-A177-3AD203B41FA5}">
                      <a16:colId xmlns:a16="http://schemas.microsoft.com/office/drawing/2014/main" val="1453603295"/>
                    </a:ext>
                  </a:extLst>
                </a:gridCol>
                <a:gridCol w="473667">
                  <a:extLst>
                    <a:ext uri="{9D8B030D-6E8A-4147-A177-3AD203B41FA5}">
                      <a16:colId xmlns:a16="http://schemas.microsoft.com/office/drawing/2014/main" val="3405603126"/>
                    </a:ext>
                  </a:extLst>
                </a:gridCol>
                <a:gridCol w="473667">
                  <a:extLst>
                    <a:ext uri="{9D8B030D-6E8A-4147-A177-3AD203B41FA5}">
                      <a16:colId xmlns:a16="http://schemas.microsoft.com/office/drawing/2014/main" val="4188645958"/>
                    </a:ext>
                  </a:extLst>
                </a:gridCol>
                <a:gridCol w="473667">
                  <a:extLst>
                    <a:ext uri="{9D8B030D-6E8A-4147-A177-3AD203B41FA5}">
                      <a16:colId xmlns:a16="http://schemas.microsoft.com/office/drawing/2014/main" val="370284219"/>
                    </a:ext>
                  </a:extLst>
                </a:gridCol>
                <a:gridCol w="473667">
                  <a:extLst>
                    <a:ext uri="{9D8B030D-6E8A-4147-A177-3AD203B41FA5}">
                      <a16:colId xmlns:a16="http://schemas.microsoft.com/office/drawing/2014/main" val="2570255189"/>
                    </a:ext>
                  </a:extLst>
                </a:gridCol>
                <a:gridCol w="473667">
                  <a:extLst>
                    <a:ext uri="{9D8B030D-6E8A-4147-A177-3AD203B41FA5}">
                      <a16:colId xmlns:a16="http://schemas.microsoft.com/office/drawing/2014/main" val="4253557748"/>
                    </a:ext>
                  </a:extLst>
                </a:gridCol>
                <a:gridCol w="473667">
                  <a:extLst>
                    <a:ext uri="{9D8B030D-6E8A-4147-A177-3AD203B41FA5}">
                      <a16:colId xmlns:a16="http://schemas.microsoft.com/office/drawing/2014/main" val="732807866"/>
                    </a:ext>
                  </a:extLst>
                </a:gridCol>
                <a:gridCol w="473667">
                  <a:extLst>
                    <a:ext uri="{9D8B030D-6E8A-4147-A177-3AD203B41FA5}">
                      <a16:colId xmlns:a16="http://schemas.microsoft.com/office/drawing/2014/main" val="1262655051"/>
                    </a:ext>
                  </a:extLst>
                </a:gridCol>
                <a:gridCol w="473667">
                  <a:extLst>
                    <a:ext uri="{9D8B030D-6E8A-4147-A177-3AD203B41FA5}">
                      <a16:colId xmlns:a16="http://schemas.microsoft.com/office/drawing/2014/main" val="2519593283"/>
                    </a:ext>
                  </a:extLst>
                </a:gridCol>
                <a:gridCol w="473667">
                  <a:extLst>
                    <a:ext uri="{9D8B030D-6E8A-4147-A177-3AD203B41FA5}">
                      <a16:colId xmlns:a16="http://schemas.microsoft.com/office/drawing/2014/main" val="3604026297"/>
                    </a:ext>
                  </a:extLst>
                </a:gridCol>
                <a:gridCol w="473667">
                  <a:extLst>
                    <a:ext uri="{9D8B030D-6E8A-4147-A177-3AD203B41FA5}">
                      <a16:colId xmlns:a16="http://schemas.microsoft.com/office/drawing/2014/main" val="232041137"/>
                    </a:ext>
                  </a:extLst>
                </a:gridCol>
                <a:gridCol w="473667">
                  <a:extLst>
                    <a:ext uri="{9D8B030D-6E8A-4147-A177-3AD203B41FA5}">
                      <a16:colId xmlns:a16="http://schemas.microsoft.com/office/drawing/2014/main" val="2728829233"/>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1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Review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Technical Support / </a:t>
                      </a:r>
                    </a:p>
                    <a:p>
                      <a:pPr>
                        <a:lnSpc>
                          <a:spcPct val="100000"/>
                        </a:lnSpc>
                      </a:pPr>
                      <a:r>
                        <a:rPr lang="en-US" sz="1000" dirty="0">
                          <a:solidFill>
                            <a:schemeClr val="tx1"/>
                          </a:solidFill>
                          <a:latin typeface="Century Gothic" panose="020B0502020202020204" pitchFamily="34" charset="0"/>
                        </a:rPr>
                        <a:t>Sales Training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12/30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22985" y="1084518"/>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45120421-B160-AC44-999E-CFB0721F467F}"/>
              </a:ext>
            </a:extLst>
          </p:cNvPr>
          <p:cNvSpPr/>
          <p:nvPr/>
        </p:nvSpPr>
        <p:spPr>
          <a:xfrm>
            <a:off x="6582145" y="1645766"/>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DA04FFA-D9F8-5249-A153-D5EAF58B72FE}"/>
              </a:ext>
            </a:extLst>
          </p:cNvPr>
          <p:cNvSpPr/>
          <p:nvPr/>
        </p:nvSpPr>
        <p:spPr>
          <a:xfrm>
            <a:off x="7054327" y="2207014"/>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7FE24B6B-A6AC-0A4E-A8D3-E4E3AAED67B1}"/>
              </a:ext>
            </a:extLst>
          </p:cNvPr>
          <p:cNvSpPr/>
          <p:nvPr/>
        </p:nvSpPr>
        <p:spPr>
          <a:xfrm>
            <a:off x="7946165" y="2768262"/>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238344CB-F85E-EE49-8F53-13D357BD1514}"/>
              </a:ext>
            </a:extLst>
          </p:cNvPr>
          <p:cNvSpPr/>
          <p:nvPr/>
        </p:nvSpPr>
        <p:spPr>
          <a:xfrm>
            <a:off x="6576139" y="3329510"/>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BDF46762-DE84-6D48-99D5-CB3DE0793AB2}"/>
              </a:ext>
            </a:extLst>
          </p:cNvPr>
          <p:cNvSpPr/>
          <p:nvPr/>
        </p:nvSpPr>
        <p:spPr>
          <a:xfrm>
            <a:off x="9863358" y="3890758"/>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C327E30-6FC2-774C-84E7-84122B7DDF00}"/>
              </a:ext>
            </a:extLst>
          </p:cNvPr>
          <p:cNvSpPr/>
          <p:nvPr/>
        </p:nvSpPr>
        <p:spPr>
          <a:xfrm>
            <a:off x="9863358" y="4452006"/>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6B6796C-A823-9B45-9C7B-E649DE201818}"/>
              </a:ext>
            </a:extLst>
          </p:cNvPr>
          <p:cNvSpPr/>
          <p:nvPr/>
        </p:nvSpPr>
        <p:spPr>
          <a:xfrm>
            <a:off x="11058320" y="5013254"/>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3B60B896-37F2-1C41-A35B-FD3D0B568849}"/>
              </a:ext>
            </a:extLst>
          </p:cNvPr>
          <p:cNvSpPr/>
          <p:nvPr/>
        </p:nvSpPr>
        <p:spPr>
          <a:xfrm>
            <a:off x="11526163" y="5574498"/>
            <a:ext cx="55690"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912733" y="11277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253300" y="33511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462568" y="562208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6A9CC620-F3CF-1E4D-879F-088E3329540F}"/>
              </a:ext>
            </a:extLst>
          </p:cNvPr>
          <p:cNvCxnSpPr/>
          <p:nvPr/>
        </p:nvCxnSpPr>
        <p:spPr>
          <a:xfrm>
            <a:off x="9958295" y="4209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1" name="Elbow Connector 50">
            <a:extLst>
              <a:ext uri="{FF2B5EF4-FFF2-40B4-BE49-F238E27FC236}">
                <a16:creationId xmlns:a16="http://schemas.microsoft.com/office/drawing/2014/main" id="{FD185D68-60A6-8940-AEBC-11AEC2BE43F5}"/>
              </a:ext>
            </a:extLst>
          </p:cNvPr>
          <p:cNvCxnSpPr>
            <a:cxnSpLocks/>
          </p:cNvCxnSpPr>
          <p:nvPr/>
        </p:nvCxnSpPr>
        <p:spPr>
          <a:xfrm rot="16200000" flipH="1">
            <a:off x="6548078" y="1320723"/>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2" name="Elbow Connector 51">
            <a:extLst>
              <a:ext uri="{FF2B5EF4-FFF2-40B4-BE49-F238E27FC236}">
                <a16:creationId xmlns:a16="http://schemas.microsoft.com/office/drawing/2014/main" id="{812A2363-6C79-2448-8421-08CEC4F0DBBA}"/>
              </a:ext>
            </a:extLst>
          </p:cNvPr>
          <p:cNvCxnSpPr>
            <a:cxnSpLocks/>
          </p:cNvCxnSpPr>
          <p:nvPr/>
        </p:nvCxnSpPr>
        <p:spPr>
          <a:xfrm>
            <a:off x="8349295" y="3660521"/>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8" name="Elbow Connector 57">
            <a:extLst>
              <a:ext uri="{FF2B5EF4-FFF2-40B4-BE49-F238E27FC236}">
                <a16:creationId xmlns:a16="http://schemas.microsoft.com/office/drawing/2014/main" id="{0954F9BD-8909-0947-80A7-7F8812500FE5}"/>
              </a:ext>
            </a:extLst>
          </p:cNvPr>
          <p:cNvCxnSpPr>
            <a:cxnSpLocks/>
          </p:cNvCxnSpPr>
          <p:nvPr/>
        </p:nvCxnSpPr>
        <p:spPr>
          <a:xfrm rot="16200000" flipH="1">
            <a:off x="6983540" y="1881487"/>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9" name="Elbow Connector 58">
            <a:extLst>
              <a:ext uri="{FF2B5EF4-FFF2-40B4-BE49-F238E27FC236}">
                <a16:creationId xmlns:a16="http://schemas.microsoft.com/office/drawing/2014/main" id="{6772DE18-C491-A545-806B-F9286D66B7E2}"/>
              </a:ext>
            </a:extLst>
          </p:cNvPr>
          <p:cNvCxnSpPr>
            <a:cxnSpLocks/>
          </p:cNvCxnSpPr>
          <p:nvPr/>
        </p:nvCxnSpPr>
        <p:spPr>
          <a:xfrm>
            <a:off x="10324512" y="4592614"/>
            <a:ext cx="733808" cy="306301"/>
          </a:xfrm>
          <a:prstGeom prst="bentConnector3">
            <a:avLst>
              <a:gd name="adj1" fmla="val 99525"/>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65" name="Elbow Connector 64">
            <a:extLst>
              <a:ext uri="{FF2B5EF4-FFF2-40B4-BE49-F238E27FC236}">
                <a16:creationId xmlns:a16="http://schemas.microsoft.com/office/drawing/2014/main" id="{E46DB268-6022-7C40-B2B8-88F37FEF1A33}"/>
              </a:ext>
            </a:extLst>
          </p:cNvPr>
          <p:cNvCxnSpPr>
            <a:cxnSpLocks/>
          </p:cNvCxnSpPr>
          <p:nvPr/>
        </p:nvCxnSpPr>
        <p:spPr>
          <a:xfrm rot="16200000" flipH="1">
            <a:off x="11331980" y="5229524"/>
            <a:ext cx="334016" cy="94513"/>
          </a:xfrm>
          <a:prstGeom prst="bentConnector3">
            <a:avLst>
              <a:gd name="adj1" fmla="val 863"/>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3065933-4559-0049-BDA2-C174B0B58C3D}"/>
              </a:ext>
            </a:extLst>
          </p:cNvPr>
          <p:cNvCxnSpPr/>
          <p:nvPr/>
        </p:nvCxnSpPr>
        <p:spPr>
          <a:xfrm>
            <a:off x="8059246" y="310401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66EA91E0-05A8-8B49-89F2-A04EB936691F}"/>
              </a:ext>
            </a:extLst>
          </p:cNvPr>
          <p:cNvCxnSpPr/>
          <p:nvPr/>
        </p:nvCxnSpPr>
        <p:spPr>
          <a:xfrm>
            <a:off x="7969884" y="251155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TIMELINE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687666663"/>
              </p:ext>
            </p:extLst>
          </p:nvPr>
        </p:nvGraphicFramePr>
        <p:xfrm>
          <a:off x="327121" y="425489"/>
          <a:ext cx="11466857"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281878">
                  <a:extLst>
                    <a:ext uri="{9D8B030D-6E8A-4147-A177-3AD203B41FA5}">
                      <a16:colId xmlns:a16="http://schemas.microsoft.com/office/drawing/2014/main" val="745651107"/>
                    </a:ext>
                  </a:extLst>
                </a:gridCol>
                <a:gridCol w="281878">
                  <a:extLst>
                    <a:ext uri="{9D8B030D-6E8A-4147-A177-3AD203B41FA5}">
                      <a16:colId xmlns:a16="http://schemas.microsoft.com/office/drawing/2014/main" val="3839570682"/>
                    </a:ext>
                  </a:extLst>
                </a:gridCol>
                <a:gridCol w="281878">
                  <a:extLst>
                    <a:ext uri="{9D8B030D-6E8A-4147-A177-3AD203B41FA5}">
                      <a16:colId xmlns:a16="http://schemas.microsoft.com/office/drawing/2014/main" val="3893106002"/>
                    </a:ext>
                  </a:extLst>
                </a:gridCol>
                <a:gridCol w="281878">
                  <a:extLst>
                    <a:ext uri="{9D8B030D-6E8A-4147-A177-3AD203B41FA5}">
                      <a16:colId xmlns:a16="http://schemas.microsoft.com/office/drawing/2014/main" val="1453603295"/>
                    </a:ext>
                  </a:extLst>
                </a:gridCol>
                <a:gridCol w="281878">
                  <a:extLst>
                    <a:ext uri="{9D8B030D-6E8A-4147-A177-3AD203B41FA5}">
                      <a16:colId xmlns:a16="http://schemas.microsoft.com/office/drawing/2014/main" val="3405603126"/>
                    </a:ext>
                  </a:extLst>
                </a:gridCol>
                <a:gridCol w="281878">
                  <a:extLst>
                    <a:ext uri="{9D8B030D-6E8A-4147-A177-3AD203B41FA5}">
                      <a16:colId xmlns:a16="http://schemas.microsoft.com/office/drawing/2014/main" val="4188645958"/>
                    </a:ext>
                  </a:extLst>
                </a:gridCol>
                <a:gridCol w="281878">
                  <a:extLst>
                    <a:ext uri="{9D8B030D-6E8A-4147-A177-3AD203B41FA5}">
                      <a16:colId xmlns:a16="http://schemas.microsoft.com/office/drawing/2014/main" val="370284219"/>
                    </a:ext>
                  </a:extLst>
                </a:gridCol>
                <a:gridCol w="281878">
                  <a:extLst>
                    <a:ext uri="{9D8B030D-6E8A-4147-A177-3AD203B41FA5}">
                      <a16:colId xmlns:a16="http://schemas.microsoft.com/office/drawing/2014/main" val="2570255189"/>
                    </a:ext>
                  </a:extLst>
                </a:gridCol>
                <a:gridCol w="281878">
                  <a:extLst>
                    <a:ext uri="{9D8B030D-6E8A-4147-A177-3AD203B41FA5}">
                      <a16:colId xmlns:a16="http://schemas.microsoft.com/office/drawing/2014/main" val="4253557748"/>
                    </a:ext>
                  </a:extLst>
                </a:gridCol>
                <a:gridCol w="281878">
                  <a:extLst>
                    <a:ext uri="{9D8B030D-6E8A-4147-A177-3AD203B41FA5}">
                      <a16:colId xmlns:a16="http://schemas.microsoft.com/office/drawing/2014/main" val="732807866"/>
                    </a:ext>
                  </a:extLst>
                </a:gridCol>
                <a:gridCol w="281878">
                  <a:extLst>
                    <a:ext uri="{9D8B030D-6E8A-4147-A177-3AD203B41FA5}">
                      <a16:colId xmlns:a16="http://schemas.microsoft.com/office/drawing/2014/main" val="1262655051"/>
                    </a:ext>
                  </a:extLst>
                </a:gridCol>
                <a:gridCol w="281878">
                  <a:extLst>
                    <a:ext uri="{9D8B030D-6E8A-4147-A177-3AD203B41FA5}">
                      <a16:colId xmlns:a16="http://schemas.microsoft.com/office/drawing/2014/main" val="2519593283"/>
                    </a:ext>
                  </a:extLst>
                </a:gridCol>
                <a:gridCol w="281878">
                  <a:extLst>
                    <a:ext uri="{9D8B030D-6E8A-4147-A177-3AD203B41FA5}">
                      <a16:colId xmlns:a16="http://schemas.microsoft.com/office/drawing/2014/main" val="3604026297"/>
                    </a:ext>
                  </a:extLst>
                </a:gridCol>
                <a:gridCol w="281878">
                  <a:extLst>
                    <a:ext uri="{9D8B030D-6E8A-4147-A177-3AD203B41FA5}">
                      <a16:colId xmlns:a16="http://schemas.microsoft.com/office/drawing/2014/main" val="232041137"/>
                    </a:ext>
                  </a:extLst>
                </a:gridCol>
                <a:gridCol w="281878">
                  <a:extLst>
                    <a:ext uri="{9D8B030D-6E8A-4147-A177-3AD203B41FA5}">
                      <a16:colId xmlns:a16="http://schemas.microsoft.com/office/drawing/2014/main" val="2728829233"/>
                    </a:ext>
                  </a:extLst>
                </a:gridCol>
                <a:gridCol w="281878">
                  <a:extLst>
                    <a:ext uri="{9D8B030D-6E8A-4147-A177-3AD203B41FA5}">
                      <a16:colId xmlns:a16="http://schemas.microsoft.com/office/drawing/2014/main" val="3156064140"/>
                    </a:ext>
                  </a:extLst>
                </a:gridCol>
                <a:gridCol w="281878">
                  <a:extLst>
                    <a:ext uri="{9D8B030D-6E8A-4147-A177-3AD203B41FA5}">
                      <a16:colId xmlns:a16="http://schemas.microsoft.com/office/drawing/2014/main" val="1351419045"/>
                    </a:ext>
                  </a:extLst>
                </a:gridCol>
                <a:gridCol w="281878">
                  <a:extLst>
                    <a:ext uri="{9D8B030D-6E8A-4147-A177-3AD203B41FA5}">
                      <a16:colId xmlns:a16="http://schemas.microsoft.com/office/drawing/2014/main" val="3622675314"/>
                    </a:ext>
                  </a:extLst>
                </a:gridCol>
                <a:gridCol w="281878">
                  <a:extLst>
                    <a:ext uri="{9D8B030D-6E8A-4147-A177-3AD203B41FA5}">
                      <a16:colId xmlns:a16="http://schemas.microsoft.com/office/drawing/2014/main" val="1669600061"/>
                    </a:ext>
                  </a:extLst>
                </a:gridCol>
                <a:gridCol w="281878">
                  <a:extLst>
                    <a:ext uri="{9D8B030D-6E8A-4147-A177-3AD203B41FA5}">
                      <a16:colId xmlns:a16="http://schemas.microsoft.com/office/drawing/2014/main" val="1492778190"/>
                    </a:ext>
                  </a:extLst>
                </a:gridCol>
                <a:gridCol w="281878">
                  <a:extLst>
                    <a:ext uri="{9D8B030D-6E8A-4147-A177-3AD203B41FA5}">
                      <a16:colId xmlns:a16="http://schemas.microsoft.com/office/drawing/2014/main" val="353875642"/>
                    </a:ext>
                  </a:extLst>
                </a:gridCol>
                <a:gridCol w="281878">
                  <a:extLst>
                    <a:ext uri="{9D8B030D-6E8A-4147-A177-3AD203B41FA5}">
                      <a16:colId xmlns:a16="http://schemas.microsoft.com/office/drawing/2014/main" val="3672191345"/>
                    </a:ext>
                  </a:extLst>
                </a:gridCol>
                <a:gridCol w="281878">
                  <a:extLst>
                    <a:ext uri="{9D8B030D-6E8A-4147-A177-3AD203B41FA5}">
                      <a16:colId xmlns:a16="http://schemas.microsoft.com/office/drawing/2014/main" val="234561307"/>
                    </a:ext>
                  </a:extLst>
                </a:gridCol>
                <a:gridCol w="281878">
                  <a:extLst>
                    <a:ext uri="{9D8B030D-6E8A-4147-A177-3AD203B41FA5}">
                      <a16:colId xmlns:a16="http://schemas.microsoft.com/office/drawing/2014/main" val="3755218508"/>
                    </a:ext>
                  </a:extLst>
                </a:gridCol>
                <a:gridCol w="281878">
                  <a:extLst>
                    <a:ext uri="{9D8B030D-6E8A-4147-A177-3AD203B41FA5}">
                      <a16:colId xmlns:a16="http://schemas.microsoft.com/office/drawing/2014/main" val="2817689882"/>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4</TotalTime>
  <Words>288</Words>
  <Application>Microsoft Macintosh PowerPoint</Application>
  <PresentationFormat>Widescreen</PresentationFormat>
  <Paragraphs>124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4</cp:revision>
  <cp:lastPrinted>2020-08-31T22:23:58Z</cp:lastPrinted>
  <dcterms:created xsi:type="dcterms:W3CDTF">2020-10-13T18:01:47Z</dcterms:created>
  <dcterms:modified xsi:type="dcterms:W3CDTF">2022-04-19T18:08:29Z</dcterms:modified>
</cp:coreProperties>
</file>