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5"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B5E274"/>
    <a:srgbClr val="79D015"/>
    <a:srgbClr val="009B47"/>
    <a:srgbClr val="F0A622"/>
    <a:srgbClr val="FF7C80"/>
    <a:srgbClr val="99EDF2"/>
    <a:srgbClr val="76D97A"/>
    <a:srgbClr val="00BD32"/>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36" autoAdjust="0"/>
    <p:restoredTop sz="86447"/>
  </p:normalViewPr>
  <p:slideViewPr>
    <p:cSldViewPr snapToGrid="0" snapToObjects="1">
      <p:cViewPr varScale="1">
        <p:scale>
          <a:sx n="128" d="100"/>
          <a:sy n="128" d="100"/>
        </p:scale>
        <p:origin x="23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27&amp;utm_source=integrated+content&amp;utm_campaign=/content/powerpoint-project-timeline-templates&amp;utm_medium=Agile+Project+Timeline+Template+for+PowerPoint+powerpoint+11327&amp;lpa=Agile+Project+Timeline+Template+for+PowerPoint+powerpoint+11327&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31308" y="2589495"/>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departments in the Department Key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department to represent the length of time.  Add Milestone Dates and additional information within each bar or in the graph area, as needed.</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655554"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AGILE PROJECT TIMELINE TEMPLATE FOR POWERPOINT</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19382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49" name="Table 48">
            <a:extLst>
              <a:ext uri="{FF2B5EF4-FFF2-40B4-BE49-F238E27FC236}">
                <a16:creationId xmlns:a16="http://schemas.microsoft.com/office/drawing/2014/main" id="{9D30E3B8-645A-476A-80BE-F9353A2ED3E5}"/>
              </a:ext>
            </a:extLst>
          </p:cNvPr>
          <p:cNvGraphicFramePr>
            <a:graphicFrameLocks noGrp="1"/>
          </p:cNvGraphicFramePr>
          <p:nvPr>
            <p:extLst>
              <p:ext uri="{D42A27DB-BD31-4B8C-83A1-F6EECF244321}">
                <p14:modId xmlns:p14="http://schemas.microsoft.com/office/powerpoint/2010/main" val="2969176323"/>
              </p:ext>
            </p:extLst>
          </p:nvPr>
        </p:nvGraphicFramePr>
        <p:xfrm>
          <a:off x="209485" y="115459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4" name="Table 123">
            <a:extLst>
              <a:ext uri="{FF2B5EF4-FFF2-40B4-BE49-F238E27FC236}">
                <a16:creationId xmlns:a16="http://schemas.microsoft.com/office/drawing/2014/main" id="{7E5D6310-F2D2-4415-8851-932851211108}"/>
              </a:ext>
            </a:extLst>
          </p:cNvPr>
          <p:cNvGraphicFramePr>
            <a:graphicFrameLocks noGrp="1"/>
          </p:cNvGraphicFramePr>
          <p:nvPr>
            <p:extLst>
              <p:ext uri="{D42A27DB-BD31-4B8C-83A1-F6EECF244321}">
                <p14:modId xmlns:p14="http://schemas.microsoft.com/office/powerpoint/2010/main" val="2331649617"/>
              </p:ext>
            </p:extLst>
          </p:nvPr>
        </p:nvGraphicFramePr>
        <p:xfrm>
          <a:off x="200671" y="252050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6" name="Table 125">
            <a:extLst>
              <a:ext uri="{FF2B5EF4-FFF2-40B4-BE49-F238E27FC236}">
                <a16:creationId xmlns:a16="http://schemas.microsoft.com/office/drawing/2014/main" id="{CA687AD5-E2DF-4879-AB3F-3429DEE83901}"/>
              </a:ext>
            </a:extLst>
          </p:cNvPr>
          <p:cNvGraphicFramePr>
            <a:graphicFrameLocks noGrp="1"/>
          </p:cNvGraphicFramePr>
          <p:nvPr>
            <p:extLst>
              <p:ext uri="{D42A27DB-BD31-4B8C-83A1-F6EECF244321}">
                <p14:modId xmlns:p14="http://schemas.microsoft.com/office/powerpoint/2010/main" val="1939952405"/>
              </p:ext>
            </p:extLst>
          </p:nvPr>
        </p:nvGraphicFramePr>
        <p:xfrm>
          <a:off x="218078" y="3931589"/>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30" name="Table 129">
            <a:extLst>
              <a:ext uri="{FF2B5EF4-FFF2-40B4-BE49-F238E27FC236}">
                <a16:creationId xmlns:a16="http://schemas.microsoft.com/office/drawing/2014/main" id="{187E6815-E202-466F-A6D6-5427AC052A25}"/>
              </a:ext>
            </a:extLst>
          </p:cNvPr>
          <p:cNvGraphicFramePr>
            <a:graphicFrameLocks noGrp="1"/>
          </p:cNvGraphicFramePr>
          <p:nvPr>
            <p:extLst>
              <p:ext uri="{D42A27DB-BD31-4B8C-83A1-F6EECF244321}">
                <p14:modId xmlns:p14="http://schemas.microsoft.com/office/powerpoint/2010/main" val="2488536633"/>
              </p:ext>
            </p:extLst>
          </p:nvPr>
        </p:nvGraphicFramePr>
        <p:xfrm>
          <a:off x="200671" y="5296310"/>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AGILE PROJECT TIMELINE</a:t>
            </a:r>
            <a:endParaRPr lang="en-US" dirty="0">
              <a:solidFill>
                <a:schemeClr val="bg1"/>
              </a:solidFill>
              <a:latin typeface="Century Gothic" panose="020B0502020202020204" pitchFamily="34" charset="0"/>
              <a:ea typeface="Arial" charset="0"/>
              <a:cs typeface="Arial" charset="0"/>
            </a:endParaRPr>
          </a:p>
        </p:txBody>
      </p:sp>
      <p:graphicFrame>
        <p:nvGraphicFramePr>
          <p:cNvPr id="46" name="Table 45">
            <a:extLst>
              <a:ext uri="{FF2B5EF4-FFF2-40B4-BE49-F238E27FC236}">
                <a16:creationId xmlns:a16="http://schemas.microsoft.com/office/drawing/2014/main" id="{1A88BC0C-3DDC-470B-BB0B-23DF64F9702E}"/>
              </a:ext>
            </a:extLst>
          </p:cNvPr>
          <p:cNvGraphicFramePr>
            <a:graphicFrameLocks noGrp="1"/>
          </p:cNvGraphicFramePr>
          <p:nvPr>
            <p:extLst>
              <p:ext uri="{D42A27DB-BD31-4B8C-83A1-F6EECF244321}">
                <p14:modId xmlns:p14="http://schemas.microsoft.com/office/powerpoint/2010/main" val="3466960238"/>
              </p:ext>
            </p:extLst>
          </p:nvPr>
        </p:nvGraphicFramePr>
        <p:xfrm>
          <a:off x="200918" y="641080"/>
          <a:ext cx="11861136" cy="274477"/>
        </p:xfrm>
        <a:graphic>
          <a:graphicData uri="http://schemas.openxmlformats.org/drawingml/2006/table">
            <a:tbl>
              <a:tblPr>
                <a:tableStyleId>{5C22544A-7EE6-4342-B048-85BDC9FD1C3A}</a:tableStyleId>
              </a:tblPr>
              <a:tblGrid>
                <a:gridCol w="494214">
                  <a:extLst>
                    <a:ext uri="{9D8B030D-6E8A-4147-A177-3AD203B41FA5}">
                      <a16:colId xmlns:a16="http://schemas.microsoft.com/office/drawing/2014/main" val="126599283"/>
                    </a:ext>
                  </a:extLst>
                </a:gridCol>
                <a:gridCol w="494214">
                  <a:extLst>
                    <a:ext uri="{9D8B030D-6E8A-4147-A177-3AD203B41FA5}">
                      <a16:colId xmlns:a16="http://schemas.microsoft.com/office/drawing/2014/main" val="320184891"/>
                    </a:ext>
                  </a:extLst>
                </a:gridCol>
                <a:gridCol w="494214">
                  <a:extLst>
                    <a:ext uri="{9D8B030D-6E8A-4147-A177-3AD203B41FA5}">
                      <a16:colId xmlns:a16="http://schemas.microsoft.com/office/drawing/2014/main" val="1562338507"/>
                    </a:ext>
                  </a:extLst>
                </a:gridCol>
                <a:gridCol w="494214">
                  <a:extLst>
                    <a:ext uri="{9D8B030D-6E8A-4147-A177-3AD203B41FA5}">
                      <a16:colId xmlns:a16="http://schemas.microsoft.com/office/drawing/2014/main" val="206969088"/>
                    </a:ext>
                  </a:extLst>
                </a:gridCol>
                <a:gridCol w="494214">
                  <a:extLst>
                    <a:ext uri="{9D8B030D-6E8A-4147-A177-3AD203B41FA5}">
                      <a16:colId xmlns:a16="http://schemas.microsoft.com/office/drawing/2014/main" val="101070084"/>
                    </a:ext>
                  </a:extLst>
                </a:gridCol>
                <a:gridCol w="494214">
                  <a:extLst>
                    <a:ext uri="{9D8B030D-6E8A-4147-A177-3AD203B41FA5}">
                      <a16:colId xmlns:a16="http://schemas.microsoft.com/office/drawing/2014/main" val="2431645206"/>
                    </a:ext>
                  </a:extLst>
                </a:gridCol>
                <a:gridCol w="494214">
                  <a:extLst>
                    <a:ext uri="{9D8B030D-6E8A-4147-A177-3AD203B41FA5}">
                      <a16:colId xmlns:a16="http://schemas.microsoft.com/office/drawing/2014/main" val="2683013771"/>
                    </a:ext>
                  </a:extLst>
                </a:gridCol>
                <a:gridCol w="494214">
                  <a:extLst>
                    <a:ext uri="{9D8B030D-6E8A-4147-A177-3AD203B41FA5}">
                      <a16:colId xmlns:a16="http://schemas.microsoft.com/office/drawing/2014/main" val="75156158"/>
                    </a:ext>
                  </a:extLst>
                </a:gridCol>
                <a:gridCol w="494214">
                  <a:extLst>
                    <a:ext uri="{9D8B030D-6E8A-4147-A177-3AD203B41FA5}">
                      <a16:colId xmlns:a16="http://schemas.microsoft.com/office/drawing/2014/main" val="2817308562"/>
                    </a:ext>
                  </a:extLst>
                </a:gridCol>
                <a:gridCol w="494214">
                  <a:extLst>
                    <a:ext uri="{9D8B030D-6E8A-4147-A177-3AD203B41FA5}">
                      <a16:colId xmlns:a16="http://schemas.microsoft.com/office/drawing/2014/main" val="3174672734"/>
                    </a:ext>
                  </a:extLst>
                </a:gridCol>
                <a:gridCol w="494214">
                  <a:extLst>
                    <a:ext uri="{9D8B030D-6E8A-4147-A177-3AD203B41FA5}">
                      <a16:colId xmlns:a16="http://schemas.microsoft.com/office/drawing/2014/main" val="4031480030"/>
                    </a:ext>
                  </a:extLst>
                </a:gridCol>
                <a:gridCol w="494214">
                  <a:extLst>
                    <a:ext uri="{9D8B030D-6E8A-4147-A177-3AD203B41FA5}">
                      <a16:colId xmlns:a16="http://schemas.microsoft.com/office/drawing/2014/main" val="391481388"/>
                    </a:ext>
                  </a:extLst>
                </a:gridCol>
                <a:gridCol w="494214">
                  <a:extLst>
                    <a:ext uri="{9D8B030D-6E8A-4147-A177-3AD203B41FA5}">
                      <a16:colId xmlns:a16="http://schemas.microsoft.com/office/drawing/2014/main" val="3321140765"/>
                    </a:ext>
                  </a:extLst>
                </a:gridCol>
                <a:gridCol w="494214">
                  <a:extLst>
                    <a:ext uri="{9D8B030D-6E8A-4147-A177-3AD203B41FA5}">
                      <a16:colId xmlns:a16="http://schemas.microsoft.com/office/drawing/2014/main" val="3472272240"/>
                    </a:ext>
                  </a:extLst>
                </a:gridCol>
                <a:gridCol w="494214">
                  <a:extLst>
                    <a:ext uri="{9D8B030D-6E8A-4147-A177-3AD203B41FA5}">
                      <a16:colId xmlns:a16="http://schemas.microsoft.com/office/drawing/2014/main" val="179791436"/>
                    </a:ext>
                  </a:extLst>
                </a:gridCol>
                <a:gridCol w="494214">
                  <a:extLst>
                    <a:ext uri="{9D8B030D-6E8A-4147-A177-3AD203B41FA5}">
                      <a16:colId xmlns:a16="http://schemas.microsoft.com/office/drawing/2014/main" val="2666088385"/>
                    </a:ext>
                  </a:extLst>
                </a:gridCol>
                <a:gridCol w="494214">
                  <a:extLst>
                    <a:ext uri="{9D8B030D-6E8A-4147-A177-3AD203B41FA5}">
                      <a16:colId xmlns:a16="http://schemas.microsoft.com/office/drawing/2014/main" val="4282463185"/>
                    </a:ext>
                  </a:extLst>
                </a:gridCol>
                <a:gridCol w="494214">
                  <a:extLst>
                    <a:ext uri="{9D8B030D-6E8A-4147-A177-3AD203B41FA5}">
                      <a16:colId xmlns:a16="http://schemas.microsoft.com/office/drawing/2014/main" val="2661793791"/>
                    </a:ext>
                  </a:extLst>
                </a:gridCol>
                <a:gridCol w="494214">
                  <a:extLst>
                    <a:ext uri="{9D8B030D-6E8A-4147-A177-3AD203B41FA5}">
                      <a16:colId xmlns:a16="http://schemas.microsoft.com/office/drawing/2014/main" val="1763621297"/>
                    </a:ext>
                  </a:extLst>
                </a:gridCol>
                <a:gridCol w="494214">
                  <a:extLst>
                    <a:ext uri="{9D8B030D-6E8A-4147-A177-3AD203B41FA5}">
                      <a16:colId xmlns:a16="http://schemas.microsoft.com/office/drawing/2014/main" val="847098497"/>
                    </a:ext>
                  </a:extLst>
                </a:gridCol>
                <a:gridCol w="494214">
                  <a:extLst>
                    <a:ext uri="{9D8B030D-6E8A-4147-A177-3AD203B41FA5}">
                      <a16:colId xmlns:a16="http://schemas.microsoft.com/office/drawing/2014/main" val="1497190205"/>
                    </a:ext>
                  </a:extLst>
                </a:gridCol>
                <a:gridCol w="494214">
                  <a:extLst>
                    <a:ext uri="{9D8B030D-6E8A-4147-A177-3AD203B41FA5}">
                      <a16:colId xmlns:a16="http://schemas.microsoft.com/office/drawing/2014/main" val="2745392235"/>
                    </a:ext>
                  </a:extLst>
                </a:gridCol>
                <a:gridCol w="494214">
                  <a:extLst>
                    <a:ext uri="{9D8B030D-6E8A-4147-A177-3AD203B41FA5}">
                      <a16:colId xmlns:a16="http://schemas.microsoft.com/office/drawing/2014/main" val="3789961939"/>
                    </a:ext>
                  </a:extLst>
                </a:gridCol>
                <a:gridCol w="494214">
                  <a:extLst>
                    <a:ext uri="{9D8B030D-6E8A-4147-A177-3AD203B41FA5}">
                      <a16:colId xmlns:a16="http://schemas.microsoft.com/office/drawing/2014/main" val="2685383438"/>
                    </a:ext>
                  </a:extLst>
                </a:gridCol>
              </a:tblGrid>
              <a:tr h="274477">
                <a:tc>
                  <a:txBody>
                    <a:bodyPr/>
                    <a:lstStyle/>
                    <a:p>
                      <a:pPr algn="ctr" fontAlgn="b"/>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JUL</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771527644"/>
                  </a:ext>
                </a:extLst>
              </a:tr>
            </a:tbl>
          </a:graphicData>
        </a:graphic>
      </p:graphicFrame>
      <p:sp>
        <p:nvSpPr>
          <p:cNvPr id="48" name="TextBox 47">
            <a:extLst>
              <a:ext uri="{FF2B5EF4-FFF2-40B4-BE49-F238E27FC236}">
                <a16:creationId xmlns:a16="http://schemas.microsoft.com/office/drawing/2014/main" id="{096959EC-B692-4FAB-9317-4935DBAAAB59}"/>
              </a:ext>
            </a:extLst>
          </p:cNvPr>
          <p:cNvSpPr txBox="1"/>
          <p:nvPr/>
        </p:nvSpPr>
        <p:spPr>
          <a:xfrm>
            <a:off x="149263" y="947563"/>
            <a:ext cx="2046515" cy="246221"/>
          </a:xfrm>
          <a:prstGeom prst="rect">
            <a:avLst/>
          </a:prstGeom>
          <a:noFill/>
        </p:spPr>
        <p:txBody>
          <a:bodyPr wrap="square" rtlCol="0">
            <a:spAutoFit/>
          </a:bodyPr>
          <a:lstStyle/>
          <a:p>
            <a:r>
              <a:rPr lang="en-US" sz="1000" b="1" dirty="0">
                <a:latin typeface="Century Gothic" panose="020B0502020202020204" pitchFamily="34" charset="0"/>
              </a:rPr>
              <a:t>TEAM A</a:t>
            </a:r>
          </a:p>
        </p:txBody>
      </p:sp>
      <p:sp>
        <p:nvSpPr>
          <p:cNvPr id="123" name="TextBox 122">
            <a:extLst>
              <a:ext uri="{FF2B5EF4-FFF2-40B4-BE49-F238E27FC236}">
                <a16:creationId xmlns:a16="http://schemas.microsoft.com/office/drawing/2014/main" id="{21FB2567-3090-4C56-B692-A67D5559E89F}"/>
              </a:ext>
            </a:extLst>
          </p:cNvPr>
          <p:cNvSpPr txBox="1"/>
          <p:nvPr/>
        </p:nvSpPr>
        <p:spPr>
          <a:xfrm>
            <a:off x="140449" y="2303948"/>
            <a:ext cx="2046515" cy="246221"/>
          </a:xfrm>
          <a:prstGeom prst="rect">
            <a:avLst/>
          </a:prstGeom>
          <a:noFill/>
        </p:spPr>
        <p:txBody>
          <a:bodyPr wrap="square" rtlCol="0">
            <a:spAutoFit/>
          </a:bodyPr>
          <a:lstStyle/>
          <a:p>
            <a:r>
              <a:rPr lang="en-US" sz="1000" b="1" dirty="0">
                <a:latin typeface="Century Gothic" panose="020B0502020202020204" pitchFamily="34" charset="0"/>
              </a:rPr>
              <a:t>TEAM B</a:t>
            </a:r>
          </a:p>
        </p:txBody>
      </p:sp>
      <p:sp>
        <p:nvSpPr>
          <p:cNvPr id="125" name="TextBox 124">
            <a:extLst>
              <a:ext uri="{FF2B5EF4-FFF2-40B4-BE49-F238E27FC236}">
                <a16:creationId xmlns:a16="http://schemas.microsoft.com/office/drawing/2014/main" id="{D38F87CE-0A68-412D-B023-1BEC0122198B}"/>
              </a:ext>
            </a:extLst>
          </p:cNvPr>
          <p:cNvSpPr txBox="1"/>
          <p:nvPr/>
        </p:nvSpPr>
        <p:spPr>
          <a:xfrm>
            <a:off x="157856" y="3715032"/>
            <a:ext cx="2046515" cy="246221"/>
          </a:xfrm>
          <a:prstGeom prst="rect">
            <a:avLst/>
          </a:prstGeom>
          <a:noFill/>
        </p:spPr>
        <p:txBody>
          <a:bodyPr wrap="square" rtlCol="0">
            <a:spAutoFit/>
          </a:bodyPr>
          <a:lstStyle/>
          <a:p>
            <a:r>
              <a:rPr lang="en-US" sz="1000" b="1" dirty="0">
                <a:latin typeface="Century Gothic" panose="020B0502020202020204" pitchFamily="34" charset="0"/>
              </a:rPr>
              <a:t>TEAM C</a:t>
            </a:r>
          </a:p>
        </p:txBody>
      </p:sp>
      <p:sp>
        <p:nvSpPr>
          <p:cNvPr id="129" name="TextBox 128">
            <a:extLst>
              <a:ext uri="{FF2B5EF4-FFF2-40B4-BE49-F238E27FC236}">
                <a16:creationId xmlns:a16="http://schemas.microsoft.com/office/drawing/2014/main" id="{7DAB43D3-6299-49B9-B8FB-03C25B8CF8CB}"/>
              </a:ext>
            </a:extLst>
          </p:cNvPr>
          <p:cNvSpPr txBox="1"/>
          <p:nvPr/>
        </p:nvSpPr>
        <p:spPr>
          <a:xfrm>
            <a:off x="140449" y="5089278"/>
            <a:ext cx="2046515" cy="246221"/>
          </a:xfrm>
          <a:prstGeom prst="rect">
            <a:avLst/>
          </a:prstGeom>
          <a:noFill/>
        </p:spPr>
        <p:txBody>
          <a:bodyPr wrap="square" rtlCol="0">
            <a:spAutoFit/>
          </a:bodyPr>
          <a:lstStyle/>
          <a:p>
            <a:r>
              <a:rPr lang="en-US" sz="1000" b="1" dirty="0">
                <a:latin typeface="Century Gothic" panose="020B0502020202020204" pitchFamily="34" charset="0"/>
              </a:rPr>
              <a:t>TEAM D</a:t>
            </a:r>
          </a:p>
        </p:txBody>
      </p:sp>
      <p:sp>
        <p:nvSpPr>
          <p:cNvPr id="131" name="TextBox 130">
            <a:extLst>
              <a:ext uri="{FF2B5EF4-FFF2-40B4-BE49-F238E27FC236}">
                <a16:creationId xmlns:a16="http://schemas.microsoft.com/office/drawing/2014/main" id="{0D1E4E2D-9B79-44B2-BB4E-AA26FF44F4B6}"/>
              </a:ext>
            </a:extLst>
          </p:cNvPr>
          <p:cNvSpPr txBox="1"/>
          <p:nvPr/>
        </p:nvSpPr>
        <p:spPr>
          <a:xfrm>
            <a:off x="157856" y="381938"/>
            <a:ext cx="2046515" cy="246221"/>
          </a:xfrm>
          <a:prstGeom prst="rect">
            <a:avLst/>
          </a:prstGeom>
          <a:noFill/>
        </p:spPr>
        <p:txBody>
          <a:bodyPr wrap="square" rtlCol="0">
            <a:spAutoFit/>
          </a:bodyPr>
          <a:lstStyle/>
          <a:p>
            <a:r>
              <a:rPr lang="en-US" sz="1000" dirty="0">
                <a:latin typeface="Century Gothic" panose="020B0502020202020204" pitchFamily="34" charset="0"/>
              </a:rPr>
              <a:t>SPRINT 1</a:t>
            </a:r>
          </a:p>
        </p:txBody>
      </p:sp>
      <p:sp>
        <p:nvSpPr>
          <p:cNvPr id="132" name="TextBox 131">
            <a:extLst>
              <a:ext uri="{FF2B5EF4-FFF2-40B4-BE49-F238E27FC236}">
                <a16:creationId xmlns:a16="http://schemas.microsoft.com/office/drawing/2014/main" id="{2AE106CB-87B3-4F66-AB2F-E17F54ED3F77}"/>
              </a:ext>
            </a:extLst>
          </p:cNvPr>
          <p:cNvSpPr txBox="1"/>
          <p:nvPr/>
        </p:nvSpPr>
        <p:spPr>
          <a:xfrm>
            <a:off x="3166527" y="381752"/>
            <a:ext cx="2046515" cy="246221"/>
          </a:xfrm>
          <a:prstGeom prst="rect">
            <a:avLst/>
          </a:prstGeom>
          <a:noFill/>
        </p:spPr>
        <p:txBody>
          <a:bodyPr wrap="square" rtlCol="0">
            <a:spAutoFit/>
          </a:bodyPr>
          <a:lstStyle/>
          <a:p>
            <a:r>
              <a:rPr lang="en-US" sz="1000" dirty="0">
                <a:latin typeface="Century Gothic" panose="020B0502020202020204" pitchFamily="34" charset="0"/>
              </a:rPr>
              <a:t>SPRINT 3</a:t>
            </a:r>
          </a:p>
        </p:txBody>
      </p:sp>
      <p:sp>
        <p:nvSpPr>
          <p:cNvPr id="133" name="TextBox 132">
            <a:extLst>
              <a:ext uri="{FF2B5EF4-FFF2-40B4-BE49-F238E27FC236}">
                <a16:creationId xmlns:a16="http://schemas.microsoft.com/office/drawing/2014/main" id="{9428A5CA-ED56-44A1-864B-FB0039191E1E}"/>
              </a:ext>
            </a:extLst>
          </p:cNvPr>
          <p:cNvSpPr txBox="1"/>
          <p:nvPr/>
        </p:nvSpPr>
        <p:spPr>
          <a:xfrm>
            <a:off x="1615182" y="387888"/>
            <a:ext cx="2046515" cy="246221"/>
          </a:xfrm>
          <a:prstGeom prst="rect">
            <a:avLst/>
          </a:prstGeom>
          <a:noFill/>
        </p:spPr>
        <p:txBody>
          <a:bodyPr wrap="square" rtlCol="0">
            <a:spAutoFit/>
          </a:bodyPr>
          <a:lstStyle/>
          <a:p>
            <a:r>
              <a:rPr lang="en-US" sz="1000" dirty="0">
                <a:latin typeface="Century Gothic" panose="020B0502020202020204" pitchFamily="34" charset="0"/>
              </a:rPr>
              <a:t>SPRINT 2</a:t>
            </a:r>
          </a:p>
        </p:txBody>
      </p:sp>
      <p:sp>
        <p:nvSpPr>
          <p:cNvPr id="134" name="TextBox 133">
            <a:extLst>
              <a:ext uri="{FF2B5EF4-FFF2-40B4-BE49-F238E27FC236}">
                <a16:creationId xmlns:a16="http://schemas.microsoft.com/office/drawing/2014/main" id="{22BE990B-EAFB-4343-A6AB-ABC7663F0980}"/>
              </a:ext>
            </a:extLst>
          </p:cNvPr>
          <p:cNvSpPr txBox="1"/>
          <p:nvPr/>
        </p:nvSpPr>
        <p:spPr>
          <a:xfrm>
            <a:off x="4632963" y="380720"/>
            <a:ext cx="2046515" cy="246221"/>
          </a:xfrm>
          <a:prstGeom prst="rect">
            <a:avLst/>
          </a:prstGeom>
          <a:noFill/>
        </p:spPr>
        <p:txBody>
          <a:bodyPr wrap="square" rtlCol="0">
            <a:spAutoFit/>
          </a:bodyPr>
          <a:lstStyle/>
          <a:p>
            <a:r>
              <a:rPr lang="en-US" sz="1000" dirty="0">
                <a:latin typeface="Century Gothic" panose="020B0502020202020204" pitchFamily="34" charset="0"/>
              </a:rPr>
              <a:t>SPRINT 4</a:t>
            </a:r>
          </a:p>
        </p:txBody>
      </p:sp>
      <p:sp>
        <p:nvSpPr>
          <p:cNvPr id="135" name="TextBox 134">
            <a:extLst>
              <a:ext uri="{FF2B5EF4-FFF2-40B4-BE49-F238E27FC236}">
                <a16:creationId xmlns:a16="http://schemas.microsoft.com/office/drawing/2014/main" id="{820DD183-127D-477B-B8EB-768098D7F04D}"/>
              </a:ext>
            </a:extLst>
          </p:cNvPr>
          <p:cNvSpPr txBox="1"/>
          <p:nvPr/>
        </p:nvSpPr>
        <p:spPr>
          <a:xfrm>
            <a:off x="6122893" y="370269"/>
            <a:ext cx="2046515" cy="246221"/>
          </a:xfrm>
          <a:prstGeom prst="rect">
            <a:avLst/>
          </a:prstGeom>
          <a:noFill/>
        </p:spPr>
        <p:txBody>
          <a:bodyPr wrap="square" rtlCol="0">
            <a:spAutoFit/>
          </a:bodyPr>
          <a:lstStyle/>
          <a:p>
            <a:r>
              <a:rPr lang="en-US" sz="1000" dirty="0">
                <a:latin typeface="Century Gothic" panose="020B0502020202020204" pitchFamily="34" charset="0"/>
              </a:rPr>
              <a:t>SPRINT 5</a:t>
            </a:r>
          </a:p>
        </p:txBody>
      </p:sp>
      <p:sp>
        <p:nvSpPr>
          <p:cNvPr id="136" name="Rounded Rectangle 22">
            <a:extLst>
              <a:ext uri="{FF2B5EF4-FFF2-40B4-BE49-F238E27FC236}">
                <a16:creationId xmlns:a16="http://schemas.microsoft.com/office/drawing/2014/main" id="{50584F94-BF22-004F-ACEE-46EC5219F10D}"/>
              </a:ext>
            </a:extLst>
          </p:cNvPr>
          <p:cNvSpPr/>
          <p:nvPr/>
        </p:nvSpPr>
        <p:spPr>
          <a:xfrm>
            <a:off x="200918" y="5303622"/>
            <a:ext cx="1793875" cy="172501"/>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37" name="Rounded Rectangle 23">
            <a:extLst>
              <a:ext uri="{FF2B5EF4-FFF2-40B4-BE49-F238E27FC236}">
                <a16:creationId xmlns:a16="http://schemas.microsoft.com/office/drawing/2014/main" id="{45F5BF29-3CB7-ED46-8FDD-94ECA034C5ED}"/>
              </a:ext>
            </a:extLst>
          </p:cNvPr>
          <p:cNvSpPr/>
          <p:nvPr/>
        </p:nvSpPr>
        <p:spPr>
          <a:xfrm>
            <a:off x="4539238" y="5882742"/>
            <a:ext cx="983615" cy="172501"/>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38" name="Rounded Rectangle 24">
            <a:extLst>
              <a:ext uri="{FF2B5EF4-FFF2-40B4-BE49-F238E27FC236}">
                <a16:creationId xmlns:a16="http://schemas.microsoft.com/office/drawing/2014/main" id="{0577E296-31FF-5043-BB37-385A0FED4F1C}"/>
              </a:ext>
            </a:extLst>
          </p:cNvPr>
          <p:cNvSpPr/>
          <p:nvPr/>
        </p:nvSpPr>
        <p:spPr>
          <a:xfrm>
            <a:off x="5847880" y="6108536"/>
            <a:ext cx="1548130" cy="191668"/>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39" name="Rounded Rectangle 25">
            <a:extLst>
              <a:ext uri="{FF2B5EF4-FFF2-40B4-BE49-F238E27FC236}">
                <a16:creationId xmlns:a16="http://schemas.microsoft.com/office/drawing/2014/main" id="{1A4A44BE-CCDF-0646-B9DD-F24173205ED1}"/>
              </a:ext>
            </a:extLst>
          </p:cNvPr>
          <p:cNvSpPr/>
          <p:nvPr/>
        </p:nvSpPr>
        <p:spPr>
          <a:xfrm>
            <a:off x="9434453" y="5882742"/>
            <a:ext cx="983615" cy="17250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0" name="Rounded Rectangle 26">
            <a:extLst>
              <a:ext uri="{FF2B5EF4-FFF2-40B4-BE49-F238E27FC236}">
                <a16:creationId xmlns:a16="http://schemas.microsoft.com/office/drawing/2014/main" id="{BFA77259-F269-1F4F-8A7C-B3428A16C76E}"/>
              </a:ext>
            </a:extLst>
          </p:cNvPr>
          <p:cNvSpPr/>
          <p:nvPr/>
        </p:nvSpPr>
        <p:spPr>
          <a:xfrm>
            <a:off x="5581273" y="5882742"/>
            <a:ext cx="3815080" cy="172501"/>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1" name="Rounded Rectangle 33">
            <a:extLst>
              <a:ext uri="{FF2B5EF4-FFF2-40B4-BE49-F238E27FC236}">
                <a16:creationId xmlns:a16="http://schemas.microsoft.com/office/drawing/2014/main" id="{000CF867-2DE1-4448-9588-B2A5DEB8A645}"/>
              </a:ext>
            </a:extLst>
          </p:cNvPr>
          <p:cNvSpPr/>
          <p:nvPr/>
        </p:nvSpPr>
        <p:spPr>
          <a:xfrm>
            <a:off x="7576443" y="5318862"/>
            <a:ext cx="1860550" cy="172501"/>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TEXT</a:t>
            </a:r>
          </a:p>
        </p:txBody>
      </p:sp>
      <p:sp>
        <p:nvSpPr>
          <p:cNvPr id="142" name="Rounded Rectangle 20">
            <a:extLst>
              <a:ext uri="{FF2B5EF4-FFF2-40B4-BE49-F238E27FC236}">
                <a16:creationId xmlns:a16="http://schemas.microsoft.com/office/drawing/2014/main" id="{B213C206-617F-B34A-81CF-3AA7C6B317A0}"/>
              </a:ext>
            </a:extLst>
          </p:cNvPr>
          <p:cNvSpPr/>
          <p:nvPr/>
        </p:nvSpPr>
        <p:spPr>
          <a:xfrm>
            <a:off x="2509323" y="4011863"/>
            <a:ext cx="5408930" cy="195647"/>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3" name="Rounded Rectangle 21">
            <a:extLst>
              <a:ext uri="{FF2B5EF4-FFF2-40B4-BE49-F238E27FC236}">
                <a16:creationId xmlns:a16="http://schemas.microsoft.com/office/drawing/2014/main" id="{68EB49AC-C9E8-EF42-8900-EE5D30F0E18E}"/>
              </a:ext>
            </a:extLst>
          </p:cNvPr>
          <p:cNvSpPr/>
          <p:nvPr/>
        </p:nvSpPr>
        <p:spPr>
          <a:xfrm>
            <a:off x="5872283" y="4305376"/>
            <a:ext cx="1954530" cy="195647"/>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TEXT</a:t>
            </a:r>
          </a:p>
        </p:txBody>
      </p:sp>
      <p:sp>
        <p:nvSpPr>
          <p:cNvPr id="144" name="Rounded Rectangle 32">
            <a:extLst>
              <a:ext uri="{FF2B5EF4-FFF2-40B4-BE49-F238E27FC236}">
                <a16:creationId xmlns:a16="http://schemas.microsoft.com/office/drawing/2014/main" id="{4ACE880C-C319-C742-91B9-EF02C7F7895D}"/>
              </a:ext>
            </a:extLst>
          </p:cNvPr>
          <p:cNvSpPr/>
          <p:nvPr/>
        </p:nvSpPr>
        <p:spPr>
          <a:xfrm>
            <a:off x="9278978" y="4687749"/>
            <a:ext cx="1954530" cy="195647"/>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5" name="Rounded Rectangle 16">
            <a:extLst>
              <a:ext uri="{FF2B5EF4-FFF2-40B4-BE49-F238E27FC236}">
                <a16:creationId xmlns:a16="http://schemas.microsoft.com/office/drawing/2014/main" id="{C1DBF682-1086-E84E-BF26-B95DE492FD62}"/>
              </a:ext>
            </a:extLst>
          </p:cNvPr>
          <p:cNvSpPr/>
          <p:nvPr/>
        </p:nvSpPr>
        <p:spPr>
          <a:xfrm>
            <a:off x="2430041" y="2557037"/>
            <a:ext cx="6366510" cy="18636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6" name="Rounded Rectangle 17">
            <a:extLst>
              <a:ext uri="{FF2B5EF4-FFF2-40B4-BE49-F238E27FC236}">
                <a16:creationId xmlns:a16="http://schemas.microsoft.com/office/drawing/2014/main" id="{79664B62-5A0F-7E44-BF2B-CA4A67CE97F4}"/>
              </a:ext>
            </a:extLst>
          </p:cNvPr>
          <p:cNvSpPr/>
          <p:nvPr/>
        </p:nvSpPr>
        <p:spPr>
          <a:xfrm>
            <a:off x="3593996" y="3197117"/>
            <a:ext cx="1568450" cy="186369"/>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7" name="Rounded Rectangle 18">
            <a:extLst>
              <a:ext uri="{FF2B5EF4-FFF2-40B4-BE49-F238E27FC236}">
                <a16:creationId xmlns:a16="http://schemas.microsoft.com/office/drawing/2014/main" id="{6ACB3173-54E7-2249-BC2A-97F1438999D3}"/>
              </a:ext>
            </a:extLst>
          </p:cNvPr>
          <p:cNvSpPr/>
          <p:nvPr/>
        </p:nvSpPr>
        <p:spPr>
          <a:xfrm>
            <a:off x="254531" y="3186957"/>
            <a:ext cx="3169285" cy="18636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8" name="Rounded Rectangle 30">
            <a:extLst>
              <a:ext uri="{FF2B5EF4-FFF2-40B4-BE49-F238E27FC236}">
                <a16:creationId xmlns:a16="http://schemas.microsoft.com/office/drawing/2014/main" id="{0B7B20AC-F97A-084D-B612-F9C7DE74F8A2}"/>
              </a:ext>
            </a:extLst>
          </p:cNvPr>
          <p:cNvSpPr/>
          <p:nvPr/>
        </p:nvSpPr>
        <p:spPr>
          <a:xfrm>
            <a:off x="7369967" y="3358052"/>
            <a:ext cx="1568450" cy="186369"/>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9" name="Rounded Rectangle 12">
            <a:extLst>
              <a:ext uri="{FF2B5EF4-FFF2-40B4-BE49-F238E27FC236}">
                <a16:creationId xmlns:a16="http://schemas.microsoft.com/office/drawing/2014/main" id="{6769D3F1-B7C6-9D4B-8AA1-88D83569F980}"/>
              </a:ext>
            </a:extLst>
          </p:cNvPr>
          <p:cNvSpPr/>
          <p:nvPr/>
        </p:nvSpPr>
        <p:spPr>
          <a:xfrm>
            <a:off x="210627" y="1219322"/>
            <a:ext cx="1793875" cy="195756"/>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50" name="Rounded Rectangle 13">
            <a:extLst>
              <a:ext uri="{FF2B5EF4-FFF2-40B4-BE49-F238E27FC236}">
                <a16:creationId xmlns:a16="http://schemas.microsoft.com/office/drawing/2014/main" id="{FC8CF580-20B1-194B-BDEC-541CC2B3EC4C}"/>
              </a:ext>
            </a:extLst>
          </p:cNvPr>
          <p:cNvSpPr/>
          <p:nvPr/>
        </p:nvSpPr>
        <p:spPr>
          <a:xfrm>
            <a:off x="2180397" y="1219322"/>
            <a:ext cx="983615" cy="195756"/>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1" name="Rounded Rectangle 14">
            <a:extLst>
              <a:ext uri="{FF2B5EF4-FFF2-40B4-BE49-F238E27FC236}">
                <a16:creationId xmlns:a16="http://schemas.microsoft.com/office/drawing/2014/main" id="{87769A52-A447-3040-9FEA-C7D29C72699C}"/>
              </a:ext>
            </a:extLst>
          </p:cNvPr>
          <p:cNvSpPr/>
          <p:nvPr/>
        </p:nvSpPr>
        <p:spPr>
          <a:xfrm>
            <a:off x="3506912" y="1546955"/>
            <a:ext cx="1954530" cy="19575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2" name="Rounded Rectangle 15">
            <a:extLst>
              <a:ext uri="{FF2B5EF4-FFF2-40B4-BE49-F238E27FC236}">
                <a16:creationId xmlns:a16="http://schemas.microsoft.com/office/drawing/2014/main" id="{60572C2C-A51A-864F-876E-FABD7E3805F7}"/>
              </a:ext>
            </a:extLst>
          </p:cNvPr>
          <p:cNvSpPr/>
          <p:nvPr/>
        </p:nvSpPr>
        <p:spPr>
          <a:xfrm>
            <a:off x="7170997" y="1227880"/>
            <a:ext cx="1047115" cy="19575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53" name="Rounded Rectangle 19">
            <a:extLst>
              <a:ext uri="{FF2B5EF4-FFF2-40B4-BE49-F238E27FC236}">
                <a16:creationId xmlns:a16="http://schemas.microsoft.com/office/drawing/2014/main" id="{067ABB2B-6423-5249-8CEB-B20258D1A8E0}"/>
              </a:ext>
            </a:extLst>
          </p:cNvPr>
          <p:cNvSpPr/>
          <p:nvPr/>
        </p:nvSpPr>
        <p:spPr>
          <a:xfrm>
            <a:off x="3222432" y="1218912"/>
            <a:ext cx="3855834" cy="19628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4" name="Rounded Rectangle 29">
            <a:extLst>
              <a:ext uri="{FF2B5EF4-FFF2-40B4-BE49-F238E27FC236}">
                <a16:creationId xmlns:a16="http://schemas.microsoft.com/office/drawing/2014/main" id="{64A22C00-C32F-6545-B7D3-A1D4C083B8A7}"/>
              </a:ext>
            </a:extLst>
          </p:cNvPr>
          <p:cNvSpPr/>
          <p:nvPr/>
        </p:nvSpPr>
        <p:spPr>
          <a:xfrm>
            <a:off x="7396010" y="1878529"/>
            <a:ext cx="1954530" cy="195756"/>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5" name="Rounded Rectangle 31">
            <a:extLst>
              <a:ext uri="{FF2B5EF4-FFF2-40B4-BE49-F238E27FC236}">
                <a16:creationId xmlns:a16="http://schemas.microsoft.com/office/drawing/2014/main" id="{1FB2EA0C-093E-FC40-B2BA-C04A7973FAAB}"/>
              </a:ext>
            </a:extLst>
          </p:cNvPr>
          <p:cNvSpPr/>
          <p:nvPr/>
        </p:nvSpPr>
        <p:spPr>
          <a:xfrm>
            <a:off x="7172132" y="1508855"/>
            <a:ext cx="3815080" cy="19575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grpSp>
        <p:nvGrpSpPr>
          <p:cNvPr id="110" name="Group 109">
            <a:extLst>
              <a:ext uri="{FF2B5EF4-FFF2-40B4-BE49-F238E27FC236}">
                <a16:creationId xmlns:a16="http://schemas.microsoft.com/office/drawing/2014/main" id="{A3657281-9C0D-45EE-9041-5F347FD21997}"/>
              </a:ext>
            </a:extLst>
          </p:cNvPr>
          <p:cNvGrpSpPr/>
          <p:nvPr/>
        </p:nvGrpSpPr>
        <p:grpSpPr>
          <a:xfrm>
            <a:off x="5832385" y="131140"/>
            <a:ext cx="1535431" cy="6260135"/>
            <a:chOff x="11123620" y="666581"/>
            <a:chExt cx="1535796" cy="11860100"/>
          </a:xfrm>
        </p:grpSpPr>
        <p:cxnSp>
          <p:nvCxnSpPr>
            <p:cNvPr id="111" name="Straight Connector 110">
              <a:extLst>
                <a:ext uri="{FF2B5EF4-FFF2-40B4-BE49-F238E27FC236}">
                  <a16:creationId xmlns:a16="http://schemas.microsoft.com/office/drawing/2014/main" id="{A29E293A-2D79-174C-99E2-92B94AF5DE92}"/>
                </a:ext>
              </a:extLst>
            </p:cNvPr>
            <p:cNvCxnSpPr/>
            <p:nvPr/>
          </p:nvCxnSpPr>
          <p:spPr>
            <a:xfrm>
              <a:off x="11123620" y="666581"/>
              <a:ext cx="0" cy="11860100"/>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12" name="Display 36">
              <a:extLst>
                <a:ext uri="{FF2B5EF4-FFF2-40B4-BE49-F238E27FC236}">
                  <a16:creationId xmlns:a16="http://schemas.microsoft.com/office/drawing/2014/main" id="{5B98B656-4C2E-384D-9879-0B6AAA2251F6}"/>
                </a:ext>
              </a:extLst>
            </p:cNvPr>
            <p:cNvSpPr/>
            <p:nvPr/>
          </p:nvSpPr>
          <p:spPr>
            <a:xfrm>
              <a:off x="11139551" y="1256781"/>
              <a:ext cx="1519865" cy="135609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a:solidFill>
                    <a:schemeClr val="tx1"/>
                  </a:solidFill>
                  <a:latin typeface="Century Gothic" panose="020B0502020202020204" pitchFamily="34" charset="0"/>
                </a:rPr>
                <a:t>SUMMER RELEASE</a:t>
              </a:r>
            </a:p>
            <a:p>
              <a:pPr algn="ctr"/>
              <a:r>
                <a:rPr lang="en-US" sz="1200" b="1" dirty="0">
                  <a:solidFill>
                    <a:schemeClr val="tx1"/>
                  </a:solidFill>
                  <a:latin typeface="Century Gothic" panose="020B0502020202020204" pitchFamily="34" charset="0"/>
                </a:rPr>
                <a:t>June 4th</a:t>
              </a:r>
              <a:endParaRPr lang="en-US" sz="1200" b="1" dirty="0">
                <a:solidFill>
                  <a:schemeClr val="bg1"/>
                </a:solidFill>
                <a:latin typeface="Century Gothic" panose="020B0502020202020204" pitchFamily="34" charset="0"/>
              </a:endParaRPr>
            </a:p>
          </p:txBody>
        </p:sp>
      </p:grpSp>
      <p:sp>
        <p:nvSpPr>
          <p:cNvPr id="156" name="Rounded Rectangle 7">
            <a:extLst>
              <a:ext uri="{FF2B5EF4-FFF2-40B4-BE49-F238E27FC236}">
                <a16:creationId xmlns:a16="http://schemas.microsoft.com/office/drawing/2014/main" id="{31F90DC4-34A3-A145-AB1A-C09C97CCC7B2}"/>
              </a:ext>
            </a:extLst>
          </p:cNvPr>
          <p:cNvSpPr/>
          <p:nvPr/>
        </p:nvSpPr>
        <p:spPr>
          <a:xfrm>
            <a:off x="8383315" y="369299"/>
            <a:ext cx="1094491" cy="137146"/>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7" name="Rounded Rectangle 8">
            <a:extLst>
              <a:ext uri="{FF2B5EF4-FFF2-40B4-BE49-F238E27FC236}">
                <a16:creationId xmlns:a16="http://schemas.microsoft.com/office/drawing/2014/main" id="{9828DEEB-9DEC-BC41-BB04-0F725319529E}"/>
              </a:ext>
            </a:extLst>
          </p:cNvPr>
          <p:cNvSpPr/>
          <p:nvPr/>
        </p:nvSpPr>
        <p:spPr>
          <a:xfrm>
            <a:off x="9550987" y="181227"/>
            <a:ext cx="1106796" cy="13714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8" name="Rounded Rectangle 11">
            <a:extLst>
              <a:ext uri="{FF2B5EF4-FFF2-40B4-BE49-F238E27FC236}">
                <a16:creationId xmlns:a16="http://schemas.microsoft.com/office/drawing/2014/main" id="{B0D3FA7E-94BF-1A4D-AC12-93C78043AA9A}"/>
              </a:ext>
            </a:extLst>
          </p:cNvPr>
          <p:cNvSpPr/>
          <p:nvPr/>
        </p:nvSpPr>
        <p:spPr>
          <a:xfrm>
            <a:off x="9560222" y="364627"/>
            <a:ext cx="1107664" cy="13714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59" name="Rounded Rectangle 27">
            <a:extLst>
              <a:ext uri="{FF2B5EF4-FFF2-40B4-BE49-F238E27FC236}">
                <a16:creationId xmlns:a16="http://schemas.microsoft.com/office/drawing/2014/main" id="{A31AC433-9D00-2748-BB51-6C55D9A45895}"/>
              </a:ext>
            </a:extLst>
          </p:cNvPr>
          <p:cNvSpPr/>
          <p:nvPr/>
        </p:nvSpPr>
        <p:spPr>
          <a:xfrm>
            <a:off x="10718056" y="370269"/>
            <a:ext cx="1115593" cy="13714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60" name="Rounded Rectangle 28">
            <a:extLst>
              <a:ext uri="{FF2B5EF4-FFF2-40B4-BE49-F238E27FC236}">
                <a16:creationId xmlns:a16="http://schemas.microsoft.com/office/drawing/2014/main" id="{6400F283-9CAE-C843-A704-B795FC8E055A}"/>
              </a:ext>
            </a:extLst>
          </p:cNvPr>
          <p:cNvSpPr/>
          <p:nvPr/>
        </p:nvSpPr>
        <p:spPr>
          <a:xfrm>
            <a:off x="10718151" y="192882"/>
            <a:ext cx="1115498" cy="137146"/>
          </a:xfrm>
          <a:prstGeom prst="roundRect">
            <a:avLst/>
          </a:prstGeom>
          <a:solidFill>
            <a:srgbClr val="BCCCF8"/>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p>
        </p:txBody>
      </p:sp>
      <p:sp>
        <p:nvSpPr>
          <p:cNvPr id="161" name="Rounded Rectangle 39">
            <a:extLst>
              <a:ext uri="{FF2B5EF4-FFF2-40B4-BE49-F238E27FC236}">
                <a16:creationId xmlns:a16="http://schemas.microsoft.com/office/drawing/2014/main" id="{87DAD5A4-0BA0-1442-83D7-B152C5CF51A7}"/>
              </a:ext>
            </a:extLst>
          </p:cNvPr>
          <p:cNvSpPr/>
          <p:nvPr/>
        </p:nvSpPr>
        <p:spPr>
          <a:xfrm>
            <a:off x="8371010" y="175259"/>
            <a:ext cx="1106797" cy="137146"/>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62" name="TextBox 1">
            <a:extLst>
              <a:ext uri="{FF2B5EF4-FFF2-40B4-BE49-F238E27FC236}">
                <a16:creationId xmlns:a16="http://schemas.microsoft.com/office/drawing/2014/main" id="{FAB1ADFC-3521-9047-BEDB-1EFAA9534DFB}"/>
              </a:ext>
            </a:extLst>
          </p:cNvPr>
          <p:cNvSpPr txBox="1"/>
          <p:nvPr/>
        </p:nvSpPr>
        <p:spPr>
          <a:xfrm>
            <a:off x="8324099" y="140232"/>
            <a:ext cx="90011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PROD DEV</a:t>
            </a:r>
          </a:p>
        </p:txBody>
      </p:sp>
      <p:sp>
        <p:nvSpPr>
          <p:cNvPr id="163" name="TextBox 40">
            <a:extLst>
              <a:ext uri="{FF2B5EF4-FFF2-40B4-BE49-F238E27FC236}">
                <a16:creationId xmlns:a16="http://schemas.microsoft.com/office/drawing/2014/main" id="{B7B4AAB0-CEFF-8142-803B-B719C87FA0B7}"/>
              </a:ext>
            </a:extLst>
          </p:cNvPr>
          <p:cNvSpPr txBox="1"/>
          <p:nvPr/>
        </p:nvSpPr>
        <p:spPr>
          <a:xfrm>
            <a:off x="8344400" y="335844"/>
            <a:ext cx="53181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TECH</a:t>
            </a:r>
          </a:p>
        </p:txBody>
      </p:sp>
      <p:sp>
        <p:nvSpPr>
          <p:cNvPr id="164" name="TextBox 41">
            <a:extLst>
              <a:ext uri="{FF2B5EF4-FFF2-40B4-BE49-F238E27FC236}">
                <a16:creationId xmlns:a16="http://schemas.microsoft.com/office/drawing/2014/main" id="{7559C27F-7953-2C40-A6F0-B45DFEEFDAFB}"/>
              </a:ext>
            </a:extLst>
          </p:cNvPr>
          <p:cNvSpPr txBox="1"/>
          <p:nvPr/>
        </p:nvSpPr>
        <p:spPr>
          <a:xfrm>
            <a:off x="9524718" y="150924"/>
            <a:ext cx="98266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MARKETING</a:t>
            </a:r>
          </a:p>
        </p:txBody>
      </p:sp>
      <p:sp>
        <p:nvSpPr>
          <p:cNvPr id="165" name="TextBox 42">
            <a:extLst>
              <a:ext uri="{FF2B5EF4-FFF2-40B4-BE49-F238E27FC236}">
                <a16:creationId xmlns:a16="http://schemas.microsoft.com/office/drawing/2014/main" id="{56BCA16C-8833-F14E-8BA0-E4BD774D6714}"/>
              </a:ext>
            </a:extLst>
          </p:cNvPr>
          <p:cNvSpPr txBox="1"/>
          <p:nvPr/>
        </p:nvSpPr>
        <p:spPr>
          <a:xfrm>
            <a:off x="9538136" y="323251"/>
            <a:ext cx="7953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WEB DEV</a:t>
            </a:r>
          </a:p>
        </p:txBody>
      </p:sp>
      <p:sp>
        <p:nvSpPr>
          <p:cNvPr id="166" name="TextBox 43">
            <a:extLst>
              <a:ext uri="{FF2B5EF4-FFF2-40B4-BE49-F238E27FC236}">
                <a16:creationId xmlns:a16="http://schemas.microsoft.com/office/drawing/2014/main" id="{64C944A2-3290-0341-90F8-2EC6ADD61718}"/>
              </a:ext>
            </a:extLst>
          </p:cNvPr>
          <p:cNvSpPr txBox="1"/>
          <p:nvPr/>
        </p:nvSpPr>
        <p:spPr>
          <a:xfrm>
            <a:off x="10667886" y="154609"/>
            <a:ext cx="787400"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FINANCE</a:t>
            </a:r>
          </a:p>
        </p:txBody>
      </p:sp>
      <p:sp>
        <p:nvSpPr>
          <p:cNvPr id="167" name="TextBox 44">
            <a:extLst>
              <a:ext uri="{FF2B5EF4-FFF2-40B4-BE49-F238E27FC236}">
                <a16:creationId xmlns:a16="http://schemas.microsoft.com/office/drawing/2014/main" id="{19E3D139-683E-6646-81A5-A387343AE53F}"/>
              </a:ext>
            </a:extLst>
          </p:cNvPr>
          <p:cNvSpPr txBox="1"/>
          <p:nvPr/>
        </p:nvSpPr>
        <p:spPr>
          <a:xfrm>
            <a:off x="10697944" y="334944"/>
            <a:ext cx="13160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INFRASTRUCTURE</a:t>
            </a:r>
          </a:p>
        </p:txBody>
      </p:sp>
      <p:sp>
        <p:nvSpPr>
          <p:cNvPr id="168" name="TextBox 167">
            <a:extLst>
              <a:ext uri="{FF2B5EF4-FFF2-40B4-BE49-F238E27FC236}">
                <a16:creationId xmlns:a16="http://schemas.microsoft.com/office/drawing/2014/main" id="{71BD27FB-73FE-469E-AD77-719A8962C434}"/>
              </a:ext>
            </a:extLst>
          </p:cNvPr>
          <p:cNvSpPr txBox="1"/>
          <p:nvPr/>
        </p:nvSpPr>
        <p:spPr>
          <a:xfrm>
            <a:off x="8290902" y="-29295"/>
            <a:ext cx="1253659" cy="246221"/>
          </a:xfrm>
          <a:prstGeom prst="rect">
            <a:avLst/>
          </a:prstGeom>
          <a:noFill/>
        </p:spPr>
        <p:txBody>
          <a:bodyPr wrap="square" rtlCol="0">
            <a:spAutoFit/>
          </a:bodyPr>
          <a:lstStyle/>
          <a:p>
            <a:r>
              <a:rPr lang="en-US" sz="1000" b="1" dirty="0">
                <a:latin typeface="Century Gothic" panose="020B0502020202020204" pitchFamily="34" charset="0"/>
              </a:rPr>
              <a:t>DEPARTMENT KEY</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35</TotalTime>
  <Words>321</Words>
  <Application>Microsoft Macintosh PowerPoint</Application>
  <PresentationFormat>Widescreen</PresentationFormat>
  <Paragraphs>169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5</cp:revision>
  <cp:lastPrinted>2020-08-31T22:23:58Z</cp:lastPrinted>
  <dcterms:created xsi:type="dcterms:W3CDTF">2020-10-13T17:46:00Z</dcterms:created>
  <dcterms:modified xsi:type="dcterms:W3CDTF">2022-04-19T18:07:54Z</dcterms:modified>
</cp:coreProperties>
</file>