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27" autoAdjust="0"/>
    <p:restoredTop sz="86447"/>
  </p:normalViewPr>
  <p:slideViewPr>
    <p:cSldViewPr snapToGrid="0" snapToObjects="1">
      <p:cViewPr>
        <p:scale>
          <a:sx n="168" d="100"/>
          <a:sy n="168" d="100"/>
        </p:scale>
        <p:origin x="80" y="-1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u36KiE"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1E34F9-24E8-8F45-8E6D-A4BDA0484245}"/>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sp>
        <p:nvSpPr>
          <p:cNvPr id="13" name="Rectangle 12">
            <a:extLst>
              <a:ext uri="{FF2B5EF4-FFF2-40B4-BE49-F238E27FC236}">
                <a16:creationId xmlns:a16="http://schemas.microsoft.com/office/drawing/2014/main" id="{1C804875-300C-0646-9A52-8833B12FEF4F}"/>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40918"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PROJECT ORGANIZATION CHART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ORGANIZATION CHART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B11B18CE-FA37-104E-9FC4-D5C38722F595}"/>
              </a:ext>
            </a:extLst>
          </p:cNvPr>
          <p:cNvSpPr txBox="1"/>
          <p:nvPr/>
        </p:nvSpPr>
        <p:spPr>
          <a:xfrm>
            <a:off x="300447" y="822794"/>
            <a:ext cx="224292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TITLE</a:t>
            </a: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Head of Accounting</a:t>
            </a:r>
            <a:endParaRPr lang="en-US" sz="1600" i="1" dirty="0">
              <a:effectLst/>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Project Manager</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Art Director</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Graphic Designer</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Copy Lead</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Copy Writer</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Developer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Tech Support</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 Lead</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 Ops</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Creative Strategist</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Production</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Site / Business Ops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sp>
        <p:nvSpPr>
          <p:cNvPr id="17" name="Rectangle 16">
            <a:extLst>
              <a:ext uri="{FF2B5EF4-FFF2-40B4-BE49-F238E27FC236}">
                <a16:creationId xmlns:a16="http://schemas.microsoft.com/office/drawing/2014/main" id="{82CEAD3C-80C3-7343-89B7-89B9A1D3DFCC}"/>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ORGANIZATION CHART   |   ELEMENTS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COPY + PASTE  ICONS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0</TotalTime>
  <Words>243</Words>
  <Application>Microsoft Office PowerPoint</Application>
  <PresentationFormat>Widescreen</PresentationFormat>
  <Paragraphs>83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2021-05-21T16:46:09Z</dcterms:created>
  <dcterms:modified xsi:type="dcterms:W3CDTF">2021-05-21T16:46:29Z</dcterms:modified>
</cp:coreProperties>
</file>