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74"/>
  </p:normalViewPr>
  <p:slideViewPr>
    <p:cSldViewPr snapToGrid="0" snapToObjects="1">
      <p:cViewPr varScale="1">
        <p:scale>
          <a:sx n="184" d="100"/>
          <a:sy n="184" d="100"/>
        </p:scale>
        <p:origin x="280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4ABai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TIMELINE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STAGE 6 • 00/00/00 –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5EBB49A3-631C-4642-B320-0395B1A4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4" y="34489"/>
            <a:ext cx="2063202" cy="2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0</TotalTime>
  <Words>56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2020-12-21T23:27:20Z</dcterms:created>
  <dcterms:modified xsi:type="dcterms:W3CDTF">2020-12-21T23:27:55Z</dcterms:modified>
</cp:coreProperties>
</file>