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342" r:id="rId2"/>
    <p:sldId id="260" r:id="rId3"/>
    <p:sldId id="270"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C084FC"/>
    <a:srgbClr val="F4A261"/>
    <a:srgbClr val="9B5DE5"/>
    <a:srgbClr val="EC6F91"/>
    <a:srgbClr val="F76C6C"/>
    <a:srgbClr val="FFD166"/>
    <a:srgbClr val="D4E157"/>
    <a:srgbClr val="97E97C"/>
    <a:srgbClr val="4ECD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81" autoAdjust="0"/>
    <p:restoredTop sz="94660"/>
  </p:normalViewPr>
  <p:slideViewPr>
    <p:cSldViewPr snapToGrid="0">
      <p:cViewPr varScale="1">
        <p:scale>
          <a:sx n="100" d="100"/>
          <a:sy n="100" d="100"/>
        </p:scale>
        <p:origin x="160" y="7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276497" y="2721114"/>
            <a:ext cx="9756503" cy="707886"/>
          </a:xfrm>
          <a:prstGeom prst="rect">
            <a:avLst/>
          </a:prstGeom>
          <a:noFill/>
        </p:spPr>
        <p:txBody>
          <a:bodyPr wrap="square" rtlCol="0">
            <a:spAutoFit/>
          </a:bodyPr>
          <a:lstStyle/>
          <a:p>
            <a:r>
              <a:rPr lang="en-US" sz="4000" b="1" dirty="0">
                <a:solidFill>
                  <a:schemeClr val="bg2">
                    <a:lumMod val="50000"/>
                  </a:schemeClr>
                </a:solidFill>
                <a:latin typeface="Century Gothic" panose="020B0502020202020204" pitchFamily="34" charset="0"/>
              </a:rPr>
              <a:t>Vertical PowerPoint Timeline Template</a:t>
            </a:r>
          </a:p>
        </p:txBody>
      </p:sp>
      <p:pic>
        <p:nvPicPr>
          <p:cNvPr id="3" name="Picture 2" descr="A diagram of a diagram&#10;&#10;AI-generated content may be incorrect.">
            <a:extLst>
              <a:ext uri="{FF2B5EF4-FFF2-40B4-BE49-F238E27FC236}">
                <a16:creationId xmlns:a16="http://schemas.microsoft.com/office/drawing/2014/main" id="{5A482621-CF82-4AD1-5CC6-1FF1C319F937}"/>
              </a:ext>
            </a:extLst>
          </p:cNvPr>
          <p:cNvPicPr>
            <a:picLocks noChangeAspect="1"/>
          </p:cNvPicPr>
          <p:nvPr/>
        </p:nvPicPr>
        <p:blipFill>
          <a:blip r:embed="rId2">
            <a:alphaModFix amt="73000"/>
          </a:blip>
          <a:srcRect l="2703"/>
          <a:stretch>
            <a:fillRect/>
          </a:stretch>
        </p:blipFill>
        <p:spPr>
          <a:xfrm>
            <a:off x="10223500" y="133350"/>
            <a:ext cx="1828800" cy="6591300"/>
          </a:xfrm>
          <a:prstGeom prst="rect">
            <a:avLst/>
          </a:prstGeom>
          <a:effectLst>
            <a:softEdge rad="127000"/>
          </a:effectLst>
        </p:spPr>
      </p:pic>
      <p:cxnSp>
        <p:nvCxnSpPr>
          <p:cNvPr id="6" name="Straight Connector 5">
            <a:extLst>
              <a:ext uri="{FF2B5EF4-FFF2-40B4-BE49-F238E27FC236}">
                <a16:creationId xmlns:a16="http://schemas.microsoft.com/office/drawing/2014/main" id="{BF182F14-590F-3387-D132-F7F2DEAFE58F}"/>
              </a:ext>
            </a:extLst>
          </p:cNvPr>
          <p:cNvCxnSpPr>
            <a:cxnSpLocks/>
          </p:cNvCxnSpPr>
          <p:nvPr/>
        </p:nvCxnSpPr>
        <p:spPr>
          <a:xfrm>
            <a:off x="685800" y="3479800"/>
            <a:ext cx="8521700" cy="0"/>
          </a:xfrm>
          <a:prstGeom prst="line">
            <a:avLst/>
          </a:prstGeom>
          <a:ln w="22225">
            <a:solidFill>
              <a:schemeClr val="accent1">
                <a:lumMod val="50000"/>
              </a:schemeClr>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Shape 164"/>
        <p:cNvGrpSpPr/>
        <p:nvPr/>
      </p:nvGrpSpPr>
      <p:grpSpPr>
        <a:xfrm>
          <a:off x="0" y="0"/>
          <a:ext cx="0" cy="0"/>
          <a:chOff x="0" y="0"/>
          <a:chExt cx="0" cy="0"/>
        </a:xfrm>
      </p:grpSpPr>
      <p:sp>
        <p:nvSpPr>
          <p:cNvPr id="93" name="TextBox 92">
            <a:extLst>
              <a:ext uri="{FF2B5EF4-FFF2-40B4-BE49-F238E27FC236}">
                <a16:creationId xmlns:a16="http://schemas.microsoft.com/office/drawing/2014/main" id="{A78EB58F-34BF-F17D-764E-C172FB1B4CF0}"/>
              </a:ext>
            </a:extLst>
          </p:cNvPr>
          <p:cNvSpPr txBox="1"/>
          <p:nvPr/>
        </p:nvSpPr>
        <p:spPr>
          <a:xfrm>
            <a:off x="4939273" y="6631801"/>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
        <p:nvSpPr>
          <p:cNvPr id="59" name="TextBox 58">
            <a:extLst>
              <a:ext uri="{FF2B5EF4-FFF2-40B4-BE49-F238E27FC236}">
                <a16:creationId xmlns:a16="http://schemas.microsoft.com/office/drawing/2014/main" id="{BC89BDA5-C45A-588A-55C1-384665AFF93A}"/>
              </a:ext>
            </a:extLst>
          </p:cNvPr>
          <p:cNvSpPr txBox="1"/>
          <p:nvPr/>
        </p:nvSpPr>
        <p:spPr>
          <a:xfrm>
            <a:off x="143101" y="2179285"/>
            <a:ext cx="2676299" cy="1815882"/>
          </a:xfrm>
          <a:prstGeom prst="rect">
            <a:avLst/>
          </a:prstGeom>
          <a:noFill/>
        </p:spPr>
        <p:txBody>
          <a:bodyPr wrap="square" rtlCol="0">
            <a:spAutoFit/>
          </a:bodyPr>
          <a:lstStyle/>
          <a:p>
            <a:r>
              <a:rPr lang="en-US" sz="2800" dirty="0">
                <a:solidFill>
                  <a:schemeClr val="accent1">
                    <a:lumMod val="75000"/>
                  </a:schemeClr>
                </a:solidFill>
                <a:latin typeface="Century Gothic" panose="020B0502020202020204" pitchFamily="34" charset="0"/>
              </a:rPr>
              <a:t>Vertical PowerPoint Timeline Template</a:t>
            </a:r>
          </a:p>
        </p:txBody>
      </p:sp>
      <p:sp>
        <p:nvSpPr>
          <p:cNvPr id="3" name="Rounded Rectangle 2">
            <a:extLst>
              <a:ext uri="{FF2B5EF4-FFF2-40B4-BE49-F238E27FC236}">
                <a16:creationId xmlns:a16="http://schemas.microsoft.com/office/drawing/2014/main" id="{54964BCE-6AC8-0AC0-498C-47397FD28447}"/>
              </a:ext>
            </a:extLst>
          </p:cNvPr>
          <p:cNvSpPr/>
          <p:nvPr/>
        </p:nvSpPr>
        <p:spPr>
          <a:xfrm>
            <a:off x="5958840" y="470039"/>
            <a:ext cx="274320" cy="934720"/>
          </a:xfrm>
          <a:prstGeom prst="roundRect">
            <a:avLst/>
          </a:prstGeom>
          <a:solidFill>
            <a:schemeClr val="accent1">
              <a:lumMod val="5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a:extLst>
              <a:ext uri="{FF2B5EF4-FFF2-40B4-BE49-F238E27FC236}">
                <a16:creationId xmlns:a16="http://schemas.microsoft.com/office/drawing/2014/main" id="{36FB0071-5B3C-29B5-8E71-2236FFE8CB33}"/>
              </a:ext>
            </a:extLst>
          </p:cNvPr>
          <p:cNvSpPr/>
          <p:nvPr/>
        </p:nvSpPr>
        <p:spPr>
          <a:xfrm>
            <a:off x="5958840" y="1786468"/>
            <a:ext cx="274320" cy="934720"/>
          </a:xfrm>
          <a:prstGeom prst="round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C376A84B-96F7-6AE2-63F4-A98F1D6E0E2E}"/>
              </a:ext>
            </a:extLst>
          </p:cNvPr>
          <p:cNvSpPr/>
          <p:nvPr/>
        </p:nvSpPr>
        <p:spPr>
          <a:xfrm>
            <a:off x="5958840" y="3111247"/>
            <a:ext cx="274320" cy="934720"/>
          </a:xfrm>
          <a:prstGeom prst="roundRect">
            <a:avLst/>
          </a:prstGeom>
          <a:solidFill>
            <a:schemeClr val="accent1">
              <a:lumMod val="60000"/>
              <a:lumOff val="4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6058CB67-3150-F820-EC3F-C6FC8F0EAF22}"/>
              </a:ext>
            </a:extLst>
          </p:cNvPr>
          <p:cNvSpPr/>
          <p:nvPr/>
        </p:nvSpPr>
        <p:spPr>
          <a:xfrm>
            <a:off x="5958840" y="4425258"/>
            <a:ext cx="274320" cy="934720"/>
          </a:xfrm>
          <a:prstGeom prst="roundRect">
            <a:avLst/>
          </a:prstGeom>
          <a:solidFill>
            <a:schemeClr val="accent1">
              <a:lumMod val="40000"/>
              <a:lumOff val="6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28EE6E3F-FD4D-4414-CBF4-C4FE1C95E57D}"/>
              </a:ext>
            </a:extLst>
          </p:cNvPr>
          <p:cNvSpPr/>
          <p:nvPr/>
        </p:nvSpPr>
        <p:spPr>
          <a:xfrm>
            <a:off x="5958840" y="5748556"/>
            <a:ext cx="274320" cy="934720"/>
          </a:xfrm>
          <a:prstGeom prst="roundRect">
            <a:avLst/>
          </a:prstGeom>
          <a:solidFill>
            <a:schemeClr val="accent1">
              <a:lumMod val="20000"/>
              <a:lumOff val="8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a:extLst>
              <a:ext uri="{FF2B5EF4-FFF2-40B4-BE49-F238E27FC236}">
                <a16:creationId xmlns:a16="http://schemas.microsoft.com/office/drawing/2014/main" id="{F73A4309-F37E-6AAF-3E92-1B03F64A2CE4}"/>
              </a:ext>
            </a:extLst>
          </p:cNvPr>
          <p:cNvSpPr/>
          <p:nvPr/>
        </p:nvSpPr>
        <p:spPr>
          <a:xfrm>
            <a:off x="5958840" y="1458872"/>
            <a:ext cx="274320" cy="278008"/>
          </a:xfrm>
          <a:prstGeom prst="round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ounded Rectangle 18">
            <a:extLst>
              <a:ext uri="{FF2B5EF4-FFF2-40B4-BE49-F238E27FC236}">
                <a16:creationId xmlns:a16="http://schemas.microsoft.com/office/drawing/2014/main" id="{40F8112D-951F-0A62-2F8A-A43AF3942489}"/>
              </a:ext>
            </a:extLst>
          </p:cNvPr>
          <p:cNvSpPr/>
          <p:nvPr/>
        </p:nvSpPr>
        <p:spPr>
          <a:xfrm>
            <a:off x="5958840" y="2784727"/>
            <a:ext cx="274320" cy="278008"/>
          </a:xfrm>
          <a:prstGeom prst="roundRect">
            <a:avLst/>
          </a:prstGeom>
          <a:solidFill>
            <a:schemeClr val="accent1">
              <a:lumMod val="60000"/>
              <a:lumOff val="4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a:extLst>
              <a:ext uri="{FF2B5EF4-FFF2-40B4-BE49-F238E27FC236}">
                <a16:creationId xmlns:a16="http://schemas.microsoft.com/office/drawing/2014/main" id="{4563C3B6-FFB0-0EA1-6529-07D13C9340C3}"/>
              </a:ext>
            </a:extLst>
          </p:cNvPr>
          <p:cNvSpPr/>
          <p:nvPr/>
        </p:nvSpPr>
        <p:spPr>
          <a:xfrm>
            <a:off x="5958840" y="4098315"/>
            <a:ext cx="274320" cy="278008"/>
          </a:xfrm>
          <a:prstGeom prst="roundRect">
            <a:avLst/>
          </a:prstGeom>
          <a:solidFill>
            <a:schemeClr val="accent1">
              <a:lumMod val="40000"/>
              <a:lumOff val="6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17B243B8-04D4-C439-9BBE-08A4AC1CE256}"/>
              </a:ext>
            </a:extLst>
          </p:cNvPr>
          <p:cNvSpPr/>
          <p:nvPr/>
        </p:nvSpPr>
        <p:spPr>
          <a:xfrm>
            <a:off x="5958840" y="5408913"/>
            <a:ext cx="274320" cy="278008"/>
          </a:xfrm>
          <a:prstGeom prst="roundRect">
            <a:avLst/>
          </a:prstGeom>
          <a:solidFill>
            <a:schemeClr val="accent1">
              <a:lumMod val="20000"/>
              <a:lumOff val="8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a:extLst>
              <a:ext uri="{FF2B5EF4-FFF2-40B4-BE49-F238E27FC236}">
                <a16:creationId xmlns:a16="http://schemas.microsoft.com/office/drawing/2014/main" id="{84D69A2F-0476-8FBC-7FD2-F7DFF0E45478}"/>
              </a:ext>
            </a:extLst>
          </p:cNvPr>
          <p:cNvSpPr/>
          <p:nvPr/>
        </p:nvSpPr>
        <p:spPr>
          <a:xfrm>
            <a:off x="5958840" y="144544"/>
            <a:ext cx="274320" cy="278008"/>
          </a:xfrm>
          <a:prstGeom prst="roundRect">
            <a:avLst/>
          </a:prstGeom>
          <a:solidFill>
            <a:schemeClr val="accent1">
              <a:lumMod val="50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a:extLst>
              <a:ext uri="{FF2B5EF4-FFF2-40B4-BE49-F238E27FC236}">
                <a16:creationId xmlns:a16="http://schemas.microsoft.com/office/drawing/2014/main" id="{E89BBF75-CD13-F956-07B8-ED0926C33DAA}"/>
              </a:ext>
            </a:extLst>
          </p:cNvPr>
          <p:cNvSpPr/>
          <p:nvPr/>
        </p:nvSpPr>
        <p:spPr>
          <a:xfrm>
            <a:off x="6070600" y="119105"/>
            <a:ext cx="274320" cy="338195"/>
          </a:xfrm>
          <a:prstGeom prst="roundRect">
            <a:avLst/>
          </a:prstGeom>
          <a:noFill/>
          <a:ln>
            <a:solidFill>
              <a:schemeClr val="accent1">
                <a:lumMod val="50000"/>
              </a:schemeClr>
            </a:solidFill>
          </a:ln>
          <a:effectLst>
            <a:outerShdw blurRad="50800" dist="38100" algn="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a:extLst>
              <a:ext uri="{FF2B5EF4-FFF2-40B4-BE49-F238E27FC236}">
                <a16:creationId xmlns:a16="http://schemas.microsoft.com/office/drawing/2014/main" id="{36E42F79-365D-EA01-0BEC-2EAD77D34C4B}"/>
              </a:ext>
            </a:extLst>
          </p:cNvPr>
          <p:cNvSpPr/>
          <p:nvPr/>
        </p:nvSpPr>
        <p:spPr>
          <a:xfrm>
            <a:off x="5796280" y="1434853"/>
            <a:ext cx="274320" cy="338195"/>
          </a:xfrm>
          <a:prstGeom prst="roundRect">
            <a:avLst/>
          </a:prstGeom>
          <a:noFill/>
          <a:ln>
            <a:solidFill>
              <a:schemeClr val="accent1">
                <a:lumMod val="75000"/>
              </a:schemeClr>
            </a:solidFill>
          </a:ln>
          <a:effectLst>
            <a:outerShdw blurRad="50800" dist="38100" dir="10800000" algn="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a:extLst>
              <a:ext uri="{FF2B5EF4-FFF2-40B4-BE49-F238E27FC236}">
                <a16:creationId xmlns:a16="http://schemas.microsoft.com/office/drawing/2014/main" id="{4DE91968-59CD-6ED2-1732-BF7DD4787ADE}"/>
              </a:ext>
            </a:extLst>
          </p:cNvPr>
          <p:cNvSpPr/>
          <p:nvPr/>
        </p:nvSpPr>
        <p:spPr>
          <a:xfrm>
            <a:off x="6070600" y="2754633"/>
            <a:ext cx="274320" cy="338195"/>
          </a:xfrm>
          <a:prstGeom prst="roundRect">
            <a:avLst/>
          </a:prstGeom>
          <a:noFill/>
          <a:ln>
            <a:solidFill>
              <a:schemeClr val="accent1">
                <a:lumMod val="60000"/>
                <a:lumOff val="40000"/>
              </a:schemeClr>
            </a:solidFill>
          </a:ln>
          <a:effectLst>
            <a:outerShdw blurRad="50800" dist="38100" algn="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a:extLst>
              <a:ext uri="{FF2B5EF4-FFF2-40B4-BE49-F238E27FC236}">
                <a16:creationId xmlns:a16="http://schemas.microsoft.com/office/drawing/2014/main" id="{132E53F9-6711-4267-72A7-611E91428780}"/>
              </a:ext>
            </a:extLst>
          </p:cNvPr>
          <p:cNvSpPr/>
          <p:nvPr/>
        </p:nvSpPr>
        <p:spPr>
          <a:xfrm>
            <a:off x="5796280" y="4062595"/>
            <a:ext cx="274320" cy="338195"/>
          </a:xfrm>
          <a:prstGeom prst="roundRect">
            <a:avLst/>
          </a:prstGeom>
          <a:noFill/>
          <a:ln>
            <a:solidFill>
              <a:schemeClr val="accent1">
                <a:lumMod val="40000"/>
                <a:lumOff val="60000"/>
              </a:schemeClr>
            </a:solidFill>
          </a:ln>
          <a:effectLst>
            <a:outerShdw blurRad="50800" dist="38100" dir="10800000" algn="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ounded Rectangle 32">
            <a:extLst>
              <a:ext uri="{FF2B5EF4-FFF2-40B4-BE49-F238E27FC236}">
                <a16:creationId xmlns:a16="http://schemas.microsoft.com/office/drawing/2014/main" id="{E3C411B7-D53B-915B-DA07-5982A140A2A9}"/>
              </a:ext>
            </a:extLst>
          </p:cNvPr>
          <p:cNvSpPr/>
          <p:nvPr/>
        </p:nvSpPr>
        <p:spPr>
          <a:xfrm>
            <a:off x="6096000" y="5384446"/>
            <a:ext cx="274320" cy="338195"/>
          </a:xfrm>
          <a:prstGeom prst="roundRect">
            <a:avLst/>
          </a:prstGeom>
          <a:noFill/>
          <a:ln>
            <a:solidFill>
              <a:schemeClr val="accent1">
                <a:lumMod val="20000"/>
                <a:lumOff val="80000"/>
              </a:schemeClr>
            </a:solidFill>
          </a:ln>
          <a:effectLst>
            <a:outerShdw blurRad="50800" dist="38100" algn="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a:extLst>
              <a:ext uri="{FF2B5EF4-FFF2-40B4-BE49-F238E27FC236}">
                <a16:creationId xmlns:a16="http://schemas.microsoft.com/office/drawing/2014/main" id="{43AC29EA-989C-9C8F-7842-FADF543360F0}"/>
              </a:ext>
            </a:extLst>
          </p:cNvPr>
          <p:cNvCxnSpPr>
            <a:cxnSpLocks/>
          </p:cNvCxnSpPr>
          <p:nvPr/>
        </p:nvCxnSpPr>
        <p:spPr>
          <a:xfrm>
            <a:off x="6344920" y="279400"/>
            <a:ext cx="533400" cy="0"/>
          </a:xfrm>
          <a:prstGeom prst="straightConnector1">
            <a:avLst/>
          </a:prstGeom>
          <a:ln w="222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0AAD97E-61CF-67F0-BC15-2580E792CED1}"/>
              </a:ext>
            </a:extLst>
          </p:cNvPr>
          <p:cNvCxnSpPr>
            <a:cxnSpLocks/>
          </p:cNvCxnSpPr>
          <p:nvPr/>
        </p:nvCxnSpPr>
        <p:spPr>
          <a:xfrm flipH="1" flipV="1">
            <a:off x="5257800" y="1588728"/>
            <a:ext cx="538480" cy="9248"/>
          </a:xfrm>
          <a:prstGeom prst="straightConnector1">
            <a:avLst/>
          </a:prstGeom>
          <a:ln w="222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6654BDFD-BD84-BB40-DA67-63DA39D61EE1}"/>
              </a:ext>
            </a:extLst>
          </p:cNvPr>
          <p:cNvCxnSpPr>
            <a:cxnSpLocks/>
          </p:cNvCxnSpPr>
          <p:nvPr/>
        </p:nvCxnSpPr>
        <p:spPr>
          <a:xfrm>
            <a:off x="6352540" y="2923730"/>
            <a:ext cx="533400" cy="0"/>
          </a:xfrm>
          <a:prstGeom prst="straightConnector1">
            <a:avLst/>
          </a:prstGeom>
          <a:ln w="22225">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89D8E261-1E8E-4A37-AC5F-792339715FD5}"/>
              </a:ext>
            </a:extLst>
          </p:cNvPr>
          <p:cNvCxnSpPr>
            <a:cxnSpLocks/>
          </p:cNvCxnSpPr>
          <p:nvPr/>
        </p:nvCxnSpPr>
        <p:spPr>
          <a:xfrm flipH="1" flipV="1">
            <a:off x="5257800" y="4231692"/>
            <a:ext cx="538480" cy="9248"/>
          </a:xfrm>
          <a:prstGeom prst="straightConnector1">
            <a:avLst/>
          </a:prstGeom>
          <a:ln w="22225">
            <a:solidFill>
              <a:schemeClr val="accent1">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A7B284CC-74EE-5B4C-6B30-C5EBDCBCD323}"/>
              </a:ext>
            </a:extLst>
          </p:cNvPr>
          <p:cNvCxnSpPr>
            <a:cxnSpLocks/>
          </p:cNvCxnSpPr>
          <p:nvPr/>
        </p:nvCxnSpPr>
        <p:spPr>
          <a:xfrm>
            <a:off x="6370320" y="5550647"/>
            <a:ext cx="533400" cy="0"/>
          </a:xfrm>
          <a:prstGeom prst="straightConnector1">
            <a:avLst/>
          </a:prstGeom>
          <a:ln w="22225">
            <a:solidFill>
              <a:schemeClr val="accent1">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1FCEE0C9-9D02-BA78-B8A6-28417B0415B5}"/>
              </a:ext>
            </a:extLst>
          </p:cNvPr>
          <p:cNvSpPr txBox="1"/>
          <p:nvPr/>
        </p:nvSpPr>
        <p:spPr>
          <a:xfrm>
            <a:off x="6990080" y="149702"/>
            <a:ext cx="2289409" cy="276999"/>
          </a:xfrm>
          <a:prstGeom prst="rect">
            <a:avLst/>
          </a:prstGeom>
          <a:noFill/>
        </p:spPr>
        <p:txBody>
          <a:bodyPr wrap="none" rtlCol="0">
            <a:spAutoFit/>
          </a:bodyPr>
          <a:lstStyle/>
          <a:p>
            <a:r>
              <a:rPr lang="en-US" sz="1200" b="1" dirty="0">
                <a:latin typeface="Century Gothic" panose="020B0502020202020204" pitchFamily="34" charset="0"/>
              </a:rPr>
              <a:t>Enter milestone or key event</a:t>
            </a:r>
          </a:p>
        </p:txBody>
      </p:sp>
      <p:sp>
        <p:nvSpPr>
          <p:cNvPr id="49" name="TextBox 48">
            <a:extLst>
              <a:ext uri="{FF2B5EF4-FFF2-40B4-BE49-F238E27FC236}">
                <a16:creationId xmlns:a16="http://schemas.microsoft.com/office/drawing/2014/main" id="{CA93E466-75B3-9E34-9CD0-E12B8DE33CC7}"/>
              </a:ext>
            </a:extLst>
          </p:cNvPr>
          <p:cNvSpPr txBox="1"/>
          <p:nvPr/>
        </p:nvSpPr>
        <p:spPr>
          <a:xfrm>
            <a:off x="2968391" y="1434853"/>
            <a:ext cx="2289409" cy="276999"/>
          </a:xfrm>
          <a:prstGeom prst="rect">
            <a:avLst/>
          </a:prstGeom>
          <a:noFill/>
        </p:spPr>
        <p:txBody>
          <a:bodyPr wrap="none" rtlCol="0">
            <a:spAutoFit/>
          </a:bodyPr>
          <a:lstStyle/>
          <a:p>
            <a:r>
              <a:rPr lang="en-US" sz="1200" b="1" dirty="0">
                <a:latin typeface="Century Gothic" panose="020B0502020202020204" pitchFamily="34" charset="0"/>
              </a:rPr>
              <a:t>Enter milestone or key event</a:t>
            </a:r>
          </a:p>
        </p:txBody>
      </p:sp>
      <p:sp>
        <p:nvSpPr>
          <p:cNvPr id="50" name="TextBox 49">
            <a:extLst>
              <a:ext uri="{FF2B5EF4-FFF2-40B4-BE49-F238E27FC236}">
                <a16:creationId xmlns:a16="http://schemas.microsoft.com/office/drawing/2014/main" id="{4D7302B6-E198-FAFF-B41F-BB2F4A5BCB6F}"/>
              </a:ext>
            </a:extLst>
          </p:cNvPr>
          <p:cNvSpPr txBox="1"/>
          <p:nvPr/>
        </p:nvSpPr>
        <p:spPr>
          <a:xfrm>
            <a:off x="6990079" y="2784727"/>
            <a:ext cx="2289409" cy="276999"/>
          </a:xfrm>
          <a:prstGeom prst="rect">
            <a:avLst/>
          </a:prstGeom>
          <a:noFill/>
        </p:spPr>
        <p:txBody>
          <a:bodyPr wrap="none" rtlCol="0">
            <a:spAutoFit/>
          </a:bodyPr>
          <a:lstStyle/>
          <a:p>
            <a:r>
              <a:rPr lang="en-US" sz="1200" b="1" dirty="0">
                <a:latin typeface="Century Gothic" panose="020B0502020202020204" pitchFamily="34" charset="0"/>
              </a:rPr>
              <a:t>Enter milestone or key event</a:t>
            </a:r>
          </a:p>
        </p:txBody>
      </p:sp>
      <p:sp>
        <p:nvSpPr>
          <p:cNvPr id="52" name="TextBox 51">
            <a:extLst>
              <a:ext uri="{FF2B5EF4-FFF2-40B4-BE49-F238E27FC236}">
                <a16:creationId xmlns:a16="http://schemas.microsoft.com/office/drawing/2014/main" id="{073D014B-7DB9-9A81-D4B2-648D4C7A4BFB}"/>
              </a:ext>
            </a:extLst>
          </p:cNvPr>
          <p:cNvSpPr txBox="1"/>
          <p:nvPr/>
        </p:nvSpPr>
        <p:spPr>
          <a:xfrm>
            <a:off x="2968390" y="4062595"/>
            <a:ext cx="2289409" cy="276999"/>
          </a:xfrm>
          <a:prstGeom prst="rect">
            <a:avLst/>
          </a:prstGeom>
          <a:noFill/>
        </p:spPr>
        <p:txBody>
          <a:bodyPr wrap="none" rtlCol="0">
            <a:spAutoFit/>
          </a:bodyPr>
          <a:lstStyle/>
          <a:p>
            <a:r>
              <a:rPr lang="en-US" sz="1200" b="1" dirty="0">
                <a:latin typeface="Century Gothic" panose="020B0502020202020204" pitchFamily="34" charset="0"/>
              </a:rPr>
              <a:t>Enter milestone or key event</a:t>
            </a:r>
          </a:p>
        </p:txBody>
      </p:sp>
      <p:sp>
        <p:nvSpPr>
          <p:cNvPr id="53" name="TextBox 52">
            <a:extLst>
              <a:ext uri="{FF2B5EF4-FFF2-40B4-BE49-F238E27FC236}">
                <a16:creationId xmlns:a16="http://schemas.microsoft.com/office/drawing/2014/main" id="{01B4DD75-45F4-E317-81C4-A49ED1F0F1B0}"/>
              </a:ext>
            </a:extLst>
          </p:cNvPr>
          <p:cNvSpPr txBox="1"/>
          <p:nvPr/>
        </p:nvSpPr>
        <p:spPr>
          <a:xfrm>
            <a:off x="6903720" y="5419752"/>
            <a:ext cx="2289409" cy="276999"/>
          </a:xfrm>
          <a:prstGeom prst="rect">
            <a:avLst/>
          </a:prstGeom>
          <a:noFill/>
        </p:spPr>
        <p:txBody>
          <a:bodyPr wrap="none" rtlCol="0">
            <a:spAutoFit/>
          </a:bodyPr>
          <a:lstStyle/>
          <a:p>
            <a:r>
              <a:rPr lang="en-US" sz="1200" b="1" dirty="0">
                <a:latin typeface="Century Gothic" panose="020B0502020202020204" pitchFamily="34" charset="0"/>
              </a:rPr>
              <a:t>Enter milestone or key event</a:t>
            </a:r>
          </a:p>
        </p:txBody>
      </p:sp>
      <p:pic>
        <p:nvPicPr>
          <p:cNvPr id="57" name="Graphic 56" descr="Board Of Directors with solid fill">
            <a:extLst>
              <a:ext uri="{FF2B5EF4-FFF2-40B4-BE49-F238E27FC236}">
                <a16:creationId xmlns:a16="http://schemas.microsoft.com/office/drawing/2014/main" id="{66644720-60D4-4AA5-E3F2-2F848AE731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209025" y="580605"/>
            <a:ext cx="625869" cy="625869"/>
          </a:xfrm>
          <a:prstGeom prst="rect">
            <a:avLst/>
          </a:prstGeom>
          <a:effectLst>
            <a:outerShdw blurRad="50800" dist="38100" dir="5400000" algn="t" rotWithShape="0">
              <a:schemeClr val="accent1">
                <a:lumMod val="20000"/>
                <a:lumOff val="80000"/>
                <a:alpha val="40000"/>
              </a:schemeClr>
            </a:outerShdw>
          </a:effectLst>
        </p:spPr>
      </p:pic>
      <p:pic>
        <p:nvPicPr>
          <p:cNvPr id="61" name="Graphic 60" descr="Clipboard All Crosses with solid fill">
            <a:extLst>
              <a:ext uri="{FF2B5EF4-FFF2-40B4-BE49-F238E27FC236}">
                <a16:creationId xmlns:a16="http://schemas.microsoft.com/office/drawing/2014/main" id="{391D1A1E-B2A1-CA8A-65B0-B0D3D24E1B8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73431" y="1905523"/>
            <a:ext cx="604889" cy="604889"/>
          </a:xfrm>
          <a:prstGeom prst="rect">
            <a:avLst/>
          </a:prstGeom>
          <a:effectLst>
            <a:outerShdw blurRad="63500" sx="102000" sy="102000" algn="ctr" rotWithShape="0">
              <a:schemeClr val="accent1">
                <a:lumMod val="20000"/>
                <a:lumOff val="80000"/>
                <a:alpha val="40000"/>
              </a:schemeClr>
            </a:outerShdw>
          </a:effectLst>
        </p:spPr>
      </p:pic>
      <p:pic>
        <p:nvPicPr>
          <p:cNvPr id="63" name="Graphic 62" descr="Target Audience with solid fill">
            <a:extLst>
              <a:ext uri="{FF2B5EF4-FFF2-40B4-BE49-F238E27FC236}">
                <a16:creationId xmlns:a16="http://schemas.microsoft.com/office/drawing/2014/main" id="{9B66AC2C-C3E5-5004-36C7-CD7719FCCFE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44051" y="3164307"/>
            <a:ext cx="690843" cy="690843"/>
          </a:xfrm>
          <a:prstGeom prst="rect">
            <a:avLst/>
          </a:prstGeom>
        </p:spPr>
      </p:pic>
      <p:pic>
        <p:nvPicPr>
          <p:cNvPr id="65" name="Graphic 64" descr="Bar graph with upward trend with solid fill">
            <a:extLst>
              <a:ext uri="{FF2B5EF4-FFF2-40B4-BE49-F238E27FC236}">
                <a16:creationId xmlns:a16="http://schemas.microsoft.com/office/drawing/2014/main" id="{E6DEEE16-6D31-E08B-1714-8F1F225E357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44920" y="4574321"/>
            <a:ext cx="638132" cy="638132"/>
          </a:xfrm>
          <a:prstGeom prst="rect">
            <a:avLst/>
          </a:prstGeom>
        </p:spPr>
      </p:pic>
      <p:pic>
        <p:nvPicPr>
          <p:cNvPr id="67" name="Graphic 66" descr="Bullseye with solid fill">
            <a:extLst>
              <a:ext uri="{FF2B5EF4-FFF2-40B4-BE49-F238E27FC236}">
                <a16:creationId xmlns:a16="http://schemas.microsoft.com/office/drawing/2014/main" id="{38E83428-3566-A14F-9B7C-4E457AE19A3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144051" y="5860905"/>
            <a:ext cx="658548" cy="658548"/>
          </a:xfrm>
          <a:prstGeom prst="rect">
            <a:avLst/>
          </a:prstGeom>
        </p:spPr>
      </p:pic>
      <p:cxnSp>
        <p:nvCxnSpPr>
          <p:cNvPr id="69" name="Straight Connector 68">
            <a:extLst>
              <a:ext uri="{FF2B5EF4-FFF2-40B4-BE49-F238E27FC236}">
                <a16:creationId xmlns:a16="http://schemas.microsoft.com/office/drawing/2014/main" id="{D49D023C-5671-4E30-C469-C94908E61A4D}"/>
              </a:ext>
            </a:extLst>
          </p:cNvPr>
          <p:cNvCxnSpPr>
            <a:cxnSpLocks/>
          </p:cNvCxnSpPr>
          <p:nvPr/>
        </p:nvCxnSpPr>
        <p:spPr>
          <a:xfrm>
            <a:off x="850900" y="144544"/>
            <a:ext cx="0" cy="2034741"/>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B77262D-3AED-5836-38DD-0B4085ACFA6B}"/>
              </a:ext>
            </a:extLst>
          </p:cNvPr>
          <p:cNvCxnSpPr>
            <a:cxnSpLocks/>
          </p:cNvCxnSpPr>
          <p:nvPr/>
        </p:nvCxnSpPr>
        <p:spPr>
          <a:xfrm>
            <a:off x="850900" y="3995167"/>
            <a:ext cx="0" cy="2688109"/>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136</Words>
  <Application>Microsoft Macintosh PowerPoint</Application>
  <PresentationFormat>Widescreen</PresentationFormat>
  <Paragraphs>13</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Calibri</vt:lpstr>
      <vt:lpstr>Arial</vt:lpstr>
      <vt:lpstr>Тема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29</cp:revision>
  <dcterms:modified xsi:type="dcterms:W3CDTF">2025-10-11T16:41:27Z</dcterms:modified>
</cp:coreProperties>
</file>