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5DD"/>
    <a:srgbClr val="F0A622"/>
    <a:srgbClr val="F10002"/>
    <a:srgbClr val="FFC0E3"/>
    <a:srgbClr val="00E7F2"/>
    <a:srgbClr val="00BD32"/>
    <a:srgbClr val="5B7191"/>
    <a:srgbClr val="EAEEF3"/>
    <a:srgbClr val="CE1D02"/>
    <a:srgbClr val="E3EA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289EFE-3B8A-4838-8F5B-A6B82A251516}" v="8" dt="2025-09-17T19:12:00.7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47" autoAdjust="0"/>
    <p:restoredTop sz="86447"/>
  </p:normalViewPr>
  <p:slideViewPr>
    <p:cSldViewPr snapToGrid="0" snapToObjects="1">
      <p:cViewPr varScale="1">
        <p:scale>
          <a:sx n="97" d="100"/>
          <a:sy n="97" d="100"/>
        </p:scale>
        <p:origin x="96" y="48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C3CE5D2-955B-46EC-8F88-F4575EF0D1A4}"/>
    <pc:docChg chg="custSel modSld modMainMaster">
      <pc:chgData name="Bess Dunlevy" userId="dd4b9a8537dbe9d0" providerId="LiveId" clId="{7C3CE5D2-955B-46EC-8F88-F4575EF0D1A4}" dt="2025-08-16T20:13:45.719" v="45"/>
      <pc:docMkLst>
        <pc:docMk/>
      </pc:docMkLst>
      <pc:sldChg chg="addSp delSp modSp mod">
        <pc:chgData name="Bess Dunlevy" userId="dd4b9a8537dbe9d0" providerId="LiveId" clId="{7C3CE5D2-955B-46EC-8F88-F4575EF0D1A4}" dt="2025-08-16T20:13:45.719" v="45"/>
        <pc:sldMkLst>
          <pc:docMk/>
          <pc:sldMk cId="1036723312" sldId="320"/>
        </pc:sldMkLst>
      </pc:sldChg>
      <pc:sldChg chg="addSp delSp modSp mod setBg">
        <pc:chgData name="Bess Dunlevy" userId="dd4b9a8537dbe9d0" providerId="LiveId" clId="{7C3CE5D2-955B-46EC-8F88-F4575EF0D1A4}" dt="2025-08-16T20:13:33.262" v="44" actId="1076"/>
        <pc:sldMkLst>
          <pc:docMk/>
          <pc:sldMk cId="1925317832" sldId="342"/>
        </pc:sldMkLst>
      </pc:sldChg>
      <pc:sldMasterChg chg="setBg modSldLayout">
        <pc:chgData name="Bess Dunlevy" userId="dd4b9a8537dbe9d0" providerId="LiveId" clId="{7C3CE5D2-955B-46EC-8F88-F4575EF0D1A4}" dt="2025-08-16T20:12:37.813" v="37"/>
        <pc:sldMasterMkLst>
          <pc:docMk/>
          <pc:sldMasterMk cId="172960833" sldId="2147483648"/>
        </pc:sldMasterMkLst>
        <pc:sldLayoutChg chg="setBg">
          <pc:chgData name="Bess Dunlevy" userId="dd4b9a8537dbe9d0" providerId="LiveId" clId="{7C3CE5D2-955B-46EC-8F88-F4575EF0D1A4}" dt="2025-08-16T20:12:37.813" v="37"/>
          <pc:sldLayoutMkLst>
            <pc:docMk/>
            <pc:sldMasterMk cId="172960833" sldId="2147483648"/>
            <pc:sldLayoutMk cId="1407345840" sldId="2147483649"/>
          </pc:sldLayoutMkLst>
        </pc:sldLayoutChg>
        <pc:sldLayoutChg chg="setBg">
          <pc:chgData name="Bess Dunlevy" userId="dd4b9a8537dbe9d0" providerId="LiveId" clId="{7C3CE5D2-955B-46EC-8F88-F4575EF0D1A4}" dt="2025-08-16T20:12:37.813" v="37"/>
          <pc:sldLayoutMkLst>
            <pc:docMk/>
            <pc:sldMasterMk cId="172960833" sldId="2147483648"/>
            <pc:sldLayoutMk cId="2079415044" sldId="2147483650"/>
          </pc:sldLayoutMkLst>
        </pc:sldLayoutChg>
        <pc:sldLayoutChg chg="setBg">
          <pc:chgData name="Bess Dunlevy" userId="dd4b9a8537dbe9d0" providerId="LiveId" clId="{7C3CE5D2-955B-46EC-8F88-F4575EF0D1A4}" dt="2025-08-16T20:12:37.813" v="37"/>
          <pc:sldLayoutMkLst>
            <pc:docMk/>
            <pc:sldMasterMk cId="172960833" sldId="2147483648"/>
            <pc:sldLayoutMk cId="579773230" sldId="2147483651"/>
          </pc:sldLayoutMkLst>
        </pc:sldLayoutChg>
        <pc:sldLayoutChg chg="setBg">
          <pc:chgData name="Bess Dunlevy" userId="dd4b9a8537dbe9d0" providerId="LiveId" clId="{7C3CE5D2-955B-46EC-8F88-F4575EF0D1A4}" dt="2025-08-16T20:12:37.813" v="37"/>
          <pc:sldLayoutMkLst>
            <pc:docMk/>
            <pc:sldMasterMk cId="172960833" sldId="2147483648"/>
            <pc:sldLayoutMk cId="1115370171" sldId="2147483652"/>
          </pc:sldLayoutMkLst>
        </pc:sldLayoutChg>
        <pc:sldLayoutChg chg="setBg">
          <pc:chgData name="Bess Dunlevy" userId="dd4b9a8537dbe9d0" providerId="LiveId" clId="{7C3CE5D2-955B-46EC-8F88-F4575EF0D1A4}" dt="2025-08-16T20:12:37.813" v="37"/>
          <pc:sldLayoutMkLst>
            <pc:docMk/>
            <pc:sldMasterMk cId="172960833" sldId="2147483648"/>
            <pc:sldLayoutMk cId="641709334" sldId="2147483653"/>
          </pc:sldLayoutMkLst>
        </pc:sldLayoutChg>
        <pc:sldLayoutChg chg="setBg">
          <pc:chgData name="Bess Dunlevy" userId="dd4b9a8537dbe9d0" providerId="LiveId" clId="{7C3CE5D2-955B-46EC-8F88-F4575EF0D1A4}" dt="2025-08-16T20:12:37.813" v="37"/>
          <pc:sldLayoutMkLst>
            <pc:docMk/>
            <pc:sldMasterMk cId="172960833" sldId="2147483648"/>
            <pc:sldLayoutMk cId="545901304" sldId="2147483654"/>
          </pc:sldLayoutMkLst>
        </pc:sldLayoutChg>
        <pc:sldLayoutChg chg="setBg">
          <pc:chgData name="Bess Dunlevy" userId="dd4b9a8537dbe9d0" providerId="LiveId" clId="{7C3CE5D2-955B-46EC-8F88-F4575EF0D1A4}" dt="2025-08-16T20:12:37.813" v="37"/>
          <pc:sldLayoutMkLst>
            <pc:docMk/>
            <pc:sldMasterMk cId="172960833" sldId="2147483648"/>
            <pc:sldLayoutMk cId="913076344" sldId="2147483655"/>
          </pc:sldLayoutMkLst>
        </pc:sldLayoutChg>
        <pc:sldLayoutChg chg="setBg">
          <pc:chgData name="Bess Dunlevy" userId="dd4b9a8537dbe9d0" providerId="LiveId" clId="{7C3CE5D2-955B-46EC-8F88-F4575EF0D1A4}" dt="2025-08-16T20:12:37.813" v="37"/>
          <pc:sldLayoutMkLst>
            <pc:docMk/>
            <pc:sldMasterMk cId="172960833" sldId="2147483648"/>
            <pc:sldLayoutMk cId="155972146" sldId="2147483656"/>
          </pc:sldLayoutMkLst>
        </pc:sldLayoutChg>
        <pc:sldLayoutChg chg="setBg">
          <pc:chgData name="Bess Dunlevy" userId="dd4b9a8537dbe9d0" providerId="LiveId" clId="{7C3CE5D2-955B-46EC-8F88-F4575EF0D1A4}" dt="2025-08-16T20:12:37.813" v="37"/>
          <pc:sldLayoutMkLst>
            <pc:docMk/>
            <pc:sldMasterMk cId="172960833" sldId="2147483648"/>
            <pc:sldLayoutMk cId="1493808482" sldId="2147483657"/>
          </pc:sldLayoutMkLst>
        </pc:sldLayoutChg>
        <pc:sldLayoutChg chg="setBg">
          <pc:chgData name="Bess Dunlevy" userId="dd4b9a8537dbe9d0" providerId="LiveId" clId="{7C3CE5D2-955B-46EC-8F88-F4575EF0D1A4}" dt="2025-08-16T20:12:37.813" v="37"/>
          <pc:sldLayoutMkLst>
            <pc:docMk/>
            <pc:sldMasterMk cId="172960833" sldId="2147483648"/>
            <pc:sldLayoutMk cId="207839897" sldId="2147483658"/>
          </pc:sldLayoutMkLst>
        </pc:sldLayoutChg>
        <pc:sldLayoutChg chg="setBg">
          <pc:chgData name="Bess Dunlevy" userId="dd4b9a8537dbe9d0" providerId="LiveId" clId="{7C3CE5D2-955B-46EC-8F88-F4575EF0D1A4}" dt="2025-08-16T20:12:37.813" v="37"/>
          <pc:sldLayoutMkLst>
            <pc:docMk/>
            <pc:sldMasterMk cId="172960833" sldId="2147483648"/>
            <pc:sldLayoutMk cId="1356738857" sldId="2147483659"/>
          </pc:sldLayoutMkLst>
        </pc:sldLayoutChg>
      </pc:sldMasterChg>
    </pc:docChg>
  </pc:docChgLst>
  <pc:docChgLst>
    <pc:chgData name="Bess Dunlevy" userId="dd4b9a8537dbe9d0" providerId="LiveId" clId="{8FF280A0-1464-4435-B2B5-7D5C215D8623}"/>
    <pc:docChg chg="custSel addSld modSld modMainMaster">
      <pc:chgData name="Bess Dunlevy" userId="dd4b9a8537dbe9d0" providerId="LiveId" clId="{8FF280A0-1464-4435-B2B5-7D5C215D8623}" dt="2025-09-17T19:12:00.735" v="115"/>
      <pc:docMkLst>
        <pc:docMk/>
      </pc:docMkLst>
      <pc:sldChg chg="addSp delSp modSp mod">
        <pc:chgData name="Bess Dunlevy" userId="dd4b9a8537dbe9d0" providerId="LiveId" clId="{8FF280A0-1464-4435-B2B5-7D5C215D8623}" dt="2025-09-17T19:11:58.448" v="114"/>
        <pc:sldMkLst>
          <pc:docMk/>
          <pc:sldMk cId="1036723312" sldId="320"/>
        </pc:sldMkLst>
        <pc:spChg chg="del">
          <ac:chgData name="Bess Dunlevy" userId="dd4b9a8537dbe9d0" providerId="LiveId" clId="{8FF280A0-1464-4435-B2B5-7D5C215D8623}" dt="2025-09-17T19:05:37.306" v="48" actId="478"/>
          <ac:spMkLst>
            <pc:docMk/>
            <pc:sldMk cId="1036723312" sldId="320"/>
            <ac:spMk id="4" creationId="{847FBF93-80CC-0FFD-861C-C8BFA2A66C34}"/>
          </ac:spMkLst>
        </pc:spChg>
        <pc:spChg chg="add mod">
          <ac:chgData name="Bess Dunlevy" userId="dd4b9a8537dbe9d0" providerId="LiveId" clId="{8FF280A0-1464-4435-B2B5-7D5C215D8623}" dt="2025-09-17T19:06:28.435" v="73" actId="20577"/>
          <ac:spMkLst>
            <pc:docMk/>
            <pc:sldMk cId="1036723312" sldId="320"/>
            <ac:spMk id="7" creationId="{484E10DB-7B29-FD52-0546-76BA6EEE967F}"/>
          </ac:spMkLst>
        </pc:spChg>
        <pc:spChg chg="add mod">
          <ac:chgData name="Bess Dunlevy" userId="dd4b9a8537dbe9d0" providerId="LiveId" clId="{8FF280A0-1464-4435-B2B5-7D5C215D8623}" dt="2025-09-17T19:07:24.946" v="105" actId="207"/>
          <ac:spMkLst>
            <pc:docMk/>
            <pc:sldMk cId="1036723312" sldId="320"/>
            <ac:spMk id="8" creationId="{1D6D68DB-5544-A77B-2D70-B484D59F7EDB}"/>
          </ac:spMkLst>
        </pc:spChg>
        <pc:spChg chg="add mod">
          <ac:chgData name="Bess Dunlevy" userId="dd4b9a8537dbe9d0" providerId="LiveId" clId="{8FF280A0-1464-4435-B2B5-7D5C215D8623}" dt="2025-09-17T19:11:13.684" v="110" actId="14100"/>
          <ac:spMkLst>
            <pc:docMk/>
            <pc:sldMk cId="1036723312" sldId="320"/>
            <ac:spMk id="10" creationId="{ECB70075-CF4D-FE1D-184C-C8422D77BA46}"/>
          </ac:spMkLst>
        </pc:spChg>
        <pc:spChg chg="mod">
          <ac:chgData name="Bess Dunlevy" userId="dd4b9a8537dbe9d0" providerId="LiveId" clId="{8FF280A0-1464-4435-B2B5-7D5C215D8623}" dt="2025-09-17T19:11:58.448" v="114"/>
          <ac:spMkLst>
            <pc:docMk/>
            <pc:sldMk cId="1036723312" sldId="320"/>
            <ac:spMk id="12" creationId="{4DA04FFA-D9F8-5249-A153-D5EAF58B72FE}"/>
          </ac:spMkLst>
        </pc:spChg>
        <pc:spChg chg="del topLvl">
          <ac:chgData name="Bess Dunlevy" userId="dd4b9a8537dbe9d0" providerId="LiveId" clId="{8FF280A0-1464-4435-B2B5-7D5C215D8623}" dt="2025-09-17T19:11:06.183" v="106" actId="478"/>
          <ac:spMkLst>
            <pc:docMk/>
            <pc:sldMk cId="1036723312" sldId="320"/>
            <ac:spMk id="83" creationId="{66785142-9A91-8649-9983-281E30EEC83E}"/>
          </ac:spMkLst>
        </pc:spChg>
        <pc:grpChg chg="add mod">
          <ac:chgData name="Bess Dunlevy" userId="dd4b9a8537dbe9d0" providerId="LiveId" clId="{8FF280A0-1464-4435-B2B5-7D5C215D8623}" dt="2025-09-17T19:11:11.431" v="109" actId="1076"/>
          <ac:grpSpMkLst>
            <pc:docMk/>
            <pc:sldMk cId="1036723312" sldId="320"/>
            <ac:grpSpMk id="4" creationId="{3AC2A5F6-2798-42A1-B97B-F870A9998E75}"/>
          </ac:grpSpMkLst>
        </pc:grpChg>
        <pc:grpChg chg="del">
          <ac:chgData name="Bess Dunlevy" userId="dd4b9a8537dbe9d0" providerId="LiveId" clId="{8FF280A0-1464-4435-B2B5-7D5C215D8623}" dt="2025-09-17T19:11:06.183" v="106" actId="478"/>
          <ac:grpSpMkLst>
            <pc:docMk/>
            <pc:sldMk cId="1036723312" sldId="320"/>
            <ac:grpSpMk id="53" creationId="{2BB42450-87F2-6E45-A885-DBF3788CBB60}"/>
          </ac:grpSpMkLst>
        </pc:grpChg>
        <pc:cxnChg chg="add mod">
          <ac:chgData name="Bess Dunlevy" userId="dd4b9a8537dbe9d0" providerId="LiveId" clId="{8FF280A0-1464-4435-B2B5-7D5C215D8623}" dt="2025-09-17T19:11:34.696" v="111" actId="14100"/>
          <ac:cxnSpMkLst>
            <pc:docMk/>
            <pc:sldMk cId="1036723312" sldId="320"/>
            <ac:cxnSpMk id="9" creationId="{66C782FC-4147-57E3-D892-DE79BE0493DC}"/>
          </ac:cxnSpMkLst>
        </pc:cxnChg>
        <pc:cxnChg chg="del topLvl">
          <ac:chgData name="Bess Dunlevy" userId="dd4b9a8537dbe9d0" providerId="LiveId" clId="{8FF280A0-1464-4435-B2B5-7D5C215D8623}" dt="2025-09-17T19:11:08.454" v="107" actId="478"/>
          <ac:cxnSpMkLst>
            <pc:docMk/>
            <pc:sldMk cId="1036723312" sldId="320"/>
            <ac:cxnSpMk id="40" creationId="{3504DA84-FA6A-C145-8C4B-D1F3A372A990}"/>
          </ac:cxnSpMkLst>
        </pc:cxnChg>
      </pc:sldChg>
      <pc:sldChg chg="modSp mod setBg">
        <pc:chgData name="Bess Dunlevy" userId="dd4b9a8537dbe9d0" providerId="LiveId" clId="{8FF280A0-1464-4435-B2B5-7D5C215D8623}" dt="2025-09-17T19:04:50.252" v="36"/>
        <pc:sldMkLst>
          <pc:docMk/>
          <pc:sldMk cId="1925317832" sldId="342"/>
        </pc:sldMkLst>
        <pc:spChg chg="mod">
          <ac:chgData name="Bess Dunlevy" userId="dd4b9a8537dbe9d0" providerId="LiveId" clId="{8FF280A0-1464-4435-B2B5-7D5C215D8623}" dt="2025-09-17T19:04:37.431" v="34" actId="20577"/>
          <ac:spMkLst>
            <pc:docMk/>
            <pc:sldMk cId="1925317832" sldId="342"/>
            <ac:spMk id="33" creationId="{143A449B-AAB7-994A-92CE-8F48E2CA7DF6}"/>
          </ac:spMkLst>
        </pc:spChg>
      </pc:sldChg>
      <pc:sldChg chg="addSp modSp add mod">
        <pc:chgData name="Bess Dunlevy" userId="dd4b9a8537dbe9d0" providerId="LiveId" clId="{8FF280A0-1464-4435-B2B5-7D5C215D8623}" dt="2025-09-17T19:12:00.735" v="115"/>
        <pc:sldMkLst>
          <pc:docMk/>
          <pc:sldMk cId="2601534852" sldId="343"/>
        </pc:sldMkLst>
        <pc:spChg chg="mod">
          <ac:chgData name="Bess Dunlevy" userId="dd4b9a8537dbe9d0" providerId="LiveId" clId="{8FF280A0-1464-4435-B2B5-7D5C215D8623}" dt="2025-09-17T19:11:43.547" v="112"/>
          <ac:spMkLst>
            <pc:docMk/>
            <pc:sldMk cId="2601534852" sldId="343"/>
            <ac:spMk id="9" creationId="{8D00E1AB-27B5-12B9-01F4-CB822B0B99A9}"/>
          </ac:spMkLst>
        </pc:spChg>
        <pc:spChg chg="mod">
          <ac:chgData name="Bess Dunlevy" userId="dd4b9a8537dbe9d0" providerId="LiveId" clId="{8FF280A0-1464-4435-B2B5-7D5C215D8623}" dt="2025-09-17T19:12:00.735" v="115"/>
          <ac:spMkLst>
            <pc:docMk/>
            <pc:sldMk cId="2601534852" sldId="343"/>
            <ac:spMk id="12" creationId="{E8F3D1C2-BA0E-19DD-1F98-517C0666EE58}"/>
          </ac:spMkLst>
        </pc:spChg>
        <pc:grpChg chg="add mod">
          <ac:chgData name="Bess Dunlevy" userId="dd4b9a8537dbe9d0" providerId="LiveId" clId="{8FF280A0-1464-4435-B2B5-7D5C215D8623}" dt="2025-09-17T19:11:48.490" v="113" actId="1076"/>
          <ac:grpSpMkLst>
            <pc:docMk/>
            <pc:sldMk cId="2601534852" sldId="343"/>
            <ac:grpSpMk id="7" creationId="{50240254-C67A-DF17-647D-E46AF000804B}"/>
          </ac:grpSpMkLst>
        </pc:grpChg>
        <pc:graphicFrameChg chg="modGraphic">
          <ac:chgData name="Bess Dunlevy" userId="dd4b9a8537dbe9d0" providerId="LiveId" clId="{8FF280A0-1464-4435-B2B5-7D5C215D8623}" dt="2025-09-17T19:05:27.459" v="47" actId="20577"/>
          <ac:graphicFrameMkLst>
            <pc:docMk/>
            <pc:sldMk cId="2601534852" sldId="343"/>
            <ac:graphicFrameMk id="2" creationId="{D742789C-5216-7109-40E2-DE7700E614EC}"/>
          </ac:graphicFrameMkLst>
        </pc:graphicFrameChg>
        <pc:cxnChg chg="mod">
          <ac:chgData name="Bess Dunlevy" userId="dd4b9a8537dbe9d0" providerId="LiveId" clId="{8FF280A0-1464-4435-B2B5-7D5C215D8623}" dt="2025-09-17T19:11:43.547" v="112"/>
          <ac:cxnSpMkLst>
            <pc:docMk/>
            <pc:sldMk cId="2601534852" sldId="343"/>
            <ac:cxnSpMk id="8" creationId="{113AD8A8-F7EB-9227-453D-4FD8AC9E275E}"/>
          </ac:cxnSpMkLst>
        </pc:cxnChg>
      </pc:sldChg>
      <pc:sldMasterChg chg="setBg modSldLayout">
        <pc:chgData name="Bess Dunlevy" userId="dd4b9a8537dbe9d0" providerId="LiveId" clId="{8FF280A0-1464-4435-B2B5-7D5C215D8623}" dt="2025-09-17T19:04:50.252" v="36"/>
        <pc:sldMasterMkLst>
          <pc:docMk/>
          <pc:sldMasterMk cId="172960833" sldId="2147483648"/>
        </pc:sldMasterMkLst>
        <pc:sldLayoutChg chg="setBg">
          <pc:chgData name="Bess Dunlevy" userId="dd4b9a8537dbe9d0" providerId="LiveId" clId="{8FF280A0-1464-4435-B2B5-7D5C215D8623}" dt="2025-09-17T19:04:50.252" v="36"/>
          <pc:sldLayoutMkLst>
            <pc:docMk/>
            <pc:sldMasterMk cId="172960833" sldId="2147483648"/>
            <pc:sldLayoutMk cId="1407345840" sldId="2147483649"/>
          </pc:sldLayoutMkLst>
        </pc:sldLayoutChg>
        <pc:sldLayoutChg chg="setBg">
          <pc:chgData name="Bess Dunlevy" userId="dd4b9a8537dbe9d0" providerId="LiveId" clId="{8FF280A0-1464-4435-B2B5-7D5C215D8623}" dt="2025-09-17T19:04:50.252" v="36"/>
          <pc:sldLayoutMkLst>
            <pc:docMk/>
            <pc:sldMasterMk cId="172960833" sldId="2147483648"/>
            <pc:sldLayoutMk cId="2079415044" sldId="2147483650"/>
          </pc:sldLayoutMkLst>
        </pc:sldLayoutChg>
        <pc:sldLayoutChg chg="setBg">
          <pc:chgData name="Bess Dunlevy" userId="dd4b9a8537dbe9d0" providerId="LiveId" clId="{8FF280A0-1464-4435-B2B5-7D5C215D8623}" dt="2025-09-17T19:04:50.252" v="36"/>
          <pc:sldLayoutMkLst>
            <pc:docMk/>
            <pc:sldMasterMk cId="172960833" sldId="2147483648"/>
            <pc:sldLayoutMk cId="579773230" sldId="2147483651"/>
          </pc:sldLayoutMkLst>
        </pc:sldLayoutChg>
        <pc:sldLayoutChg chg="setBg">
          <pc:chgData name="Bess Dunlevy" userId="dd4b9a8537dbe9d0" providerId="LiveId" clId="{8FF280A0-1464-4435-B2B5-7D5C215D8623}" dt="2025-09-17T19:04:50.252" v="36"/>
          <pc:sldLayoutMkLst>
            <pc:docMk/>
            <pc:sldMasterMk cId="172960833" sldId="2147483648"/>
            <pc:sldLayoutMk cId="1115370171" sldId="2147483652"/>
          </pc:sldLayoutMkLst>
        </pc:sldLayoutChg>
        <pc:sldLayoutChg chg="setBg">
          <pc:chgData name="Bess Dunlevy" userId="dd4b9a8537dbe9d0" providerId="LiveId" clId="{8FF280A0-1464-4435-B2B5-7D5C215D8623}" dt="2025-09-17T19:04:50.252" v="36"/>
          <pc:sldLayoutMkLst>
            <pc:docMk/>
            <pc:sldMasterMk cId="172960833" sldId="2147483648"/>
            <pc:sldLayoutMk cId="641709334" sldId="2147483653"/>
          </pc:sldLayoutMkLst>
        </pc:sldLayoutChg>
        <pc:sldLayoutChg chg="setBg">
          <pc:chgData name="Bess Dunlevy" userId="dd4b9a8537dbe9d0" providerId="LiveId" clId="{8FF280A0-1464-4435-B2B5-7D5C215D8623}" dt="2025-09-17T19:04:50.252" v="36"/>
          <pc:sldLayoutMkLst>
            <pc:docMk/>
            <pc:sldMasterMk cId="172960833" sldId="2147483648"/>
            <pc:sldLayoutMk cId="545901304" sldId="2147483654"/>
          </pc:sldLayoutMkLst>
        </pc:sldLayoutChg>
        <pc:sldLayoutChg chg="setBg">
          <pc:chgData name="Bess Dunlevy" userId="dd4b9a8537dbe9d0" providerId="LiveId" clId="{8FF280A0-1464-4435-B2B5-7D5C215D8623}" dt="2025-09-17T19:04:50.252" v="36"/>
          <pc:sldLayoutMkLst>
            <pc:docMk/>
            <pc:sldMasterMk cId="172960833" sldId="2147483648"/>
            <pc:sldLayoutMk cId="913076344" sldId="2147483655"/>
          </pc:sldLayoutMkLst>
        </pc:sldLayoutChg>
        <pc:sldLayoutChg chg="setBg">
          <pc:chgData name="Bess Dunlevy" userId="dd4b9a8537dbe9d0" providerId="LiveId" clId="{8FF280A0-1464-4435-B2B5-7D5C215D8623}" dt="2025-09-17T19:04:50.252" v="36"/>
          <pc:sldLayoutMkLst>
            <pc:docMk/>
            <pc:sldMasterMk cId="172960833" sldId="2147483648"/>
            <pc:sldLayoutMk cId="155972146" sldId="2147483656"/>
          </pc:sldLayoutMkLst>
        </pc:sldLayoutChg>
        <pc:sldLayoutChg chg="setBg">
          <pc:chgData name="Bess Dunlevy" userId="dd4b9a8537dbe9d0" providerId="LiveId" clId="{8FF280A0-1464-4435-B2B5-7D5C215D8623}" dt="2025-09-17T19:04:50.252" v="36"/>
          <pc:sldLayoutMkLst>
            <pc:docMk/>
            <pc:sldMasterMk cId="172960833" sldId="2147483648"/>
            <pc:sldLayoutMk cId="1493808482" sldId="2147483657"/>
          </pc:sldLayoutMkLst>
        </pc:sldLayoutChg>
        <pc:sldLayoutChg chg="setBg">
          <pc:chgData name="Bess Dunlevy" userId="dd4b9a8537dbe9d0" providerId="LiveId" clId="{8FF280A0-1464-4435-B2B5-7D5C215D8623}" dt="2025-09-17T19:04:50.252" v="36"/>
          <pc:sldLayoutMkLst>
            <pc:docMk/>
            <pc:sldMasterMk cId="172960833" sldId="2147483648"/>
            <pc:sldLayoutMk cId="207839897" sldId="2147483658"/>
          </pc:sldLayoutMkLst>
        </pc:sldLayoutChg>
        <pc:sldLayoutChg chg="setBg">
          <pc:chgData name="Bess Dunlevy" userId="dd4b9a8537dbe9d0" providerId="LiveId" clId="{8FF280A0-1464-4435-B2B5-7D5C215D8623}" dt="2025-09-17T19:04:50.252" v="36"/>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20316-8E28-7B0F-A0FE-7EEFCA943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696926-F53E-E033-9CB2-6D004B98C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85DF0B-EE4D-073E-99C2-8B69297429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F5B7B5-3217-D4F5-6F63-332A10C97831}"/>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767661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rgbClr val="CDD5DD"/>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02382" y="3468904"/>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202382" y="4398727"/>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Technology Project Roadmap Template</a:t>
            </a:r>
          </a:p>
        </p:txBody>
      </p:sp>
      <p:pic>
        <p:nvPicPr>
          <p:cNvPr id="6" name="Picture 5" descr="A screenshot of a computer&#10;&#10;AI-generated content may be incorrect.">
            <a:extLst>
              <a:ext uri="{FF2B5EF4-FFF2-40B4-BE49-F238E27FC236}">
                <a16:creationId xmlns:a16="http://schemas.microsoft.com/office/drawing/2014/main" id="{17D7F18C-B730-1D02-EA36-55C6E9B61B38}"/>
              </a:ext>
            </a:extLst>
          </p:cNvPr>
          <p:cNvPicPr>
            <a:picLocks noChangeAspect="1"/>
          </p:cNvPicPr>
          <p:nvPr/>
        </p:nvPicPr>
        <p:blipFill>
          <a:blip r:embed="rId2"/>
          <a:stretch>
            <a:fillRect/>
          </a:stretch>
        </p:blipFill>
        <p:spPr>
          <a:xfrm>
            <a:off x="6908239" y="1966130"/>
            <a:ext cx="5082618" cy="2845932"/>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
        <p:nvSpPr>
          <p:cNvPr id="7" name="TextBox 6">
            <a:extLst>
              <a:ext uri="{FF2B5EF4-FFF2-40B4-BE49-F238E27FC236}">
                <a16:creationId xmlns:a16="http://schemas.microsoft.com/office/drawing/2014/main" id="{484E10DB-7B29-FD52-0546-76BA6EEE967F}"/>
              </a:ext>
            </a:extLst>
          </p:cNvPr>
          <p:cNvSpPr txBox="1"/>
          <p:nvPr/>
        </p:nvSpPr>
        <p:spPr>
          <a:xfrm>
            <a:off x="202382" y="-11048"/>
            <a:ext cx="3644427" cy="461665"/>
          </a:xfrm>
          <a:prstGeom prst="rect">
            <a:avLst/>
          </a:prstGeom>
          <a:noFill/>
        </p:spPr>
        <p:txBody>
          <a:bodyPr wrap="square" rtlCol="0">
            <a:spAutoFit/>
          </a:bodyPr>
          <a:lstStyle/>
          <a:p>
            <a:r>
              <a:rPr lang="en-US" sz="2400" dirty="0">
                <a:latin typeface="Century Gothic" panose="020B0502020202020204" pitchFamily="34" charset="0"/>
              </a:rPr>
              <a:t>Project Title</a:t>
            </a:r>
          </a:p>
        </p:txBody>
      </p:sp>
      <p:sp>
        <p:nvSpPr>
          <p:cNvPr id="8" name="TextBox 7">
            <a:extLst>
              <a:ext uri="{FF2B5EF4-FFF2-40B4-BE49-F238E27FC236}">
                <a16:creationId xmlns:a16="http://schemas.microsoft.com/office/drawing/2014/main" id="{1D6D68DB-5544-A77B-2D70-B484D59F7EDB}"/>
              </a:ext>
            </a:extLst>
          </p:cNvPr>
          <p:cNvSpPr txBox="1"/>
          <p:nvPr/>
        </p:nvSpPr>
        <p:spPr>
          <a:xfrm>
            <a:off x="367528" y="6434909"/>
            <a:ext cx="11529256" cy="323165"/>
          </a:xfrm>
          <a:prstGeom prst="rect">
            <a:avLst/>
          </a:prstGeom>
          <a:solidFill>
            <a:schemeClr val="accent2">
              <a:lumMod val="20000"/>
              <a:lumOff val="80000"/>
            </a:schemeClr>
          </a:solidFill>
        </p:spPr>
        <p:txBody>
          <a:bodyPr wrap="square" rtlCol="0">
            <a:spAutoFit/>
          </a:bodyPr>
          <a:lstStyle/>
          <a:p>
            <a:r>
              <a:rPr lang="en-US" sz="1500" i="1" dirty="0">
                <a:latin typeface="Century Gothic" panose="020B0502020202020204" pitchFamily="34" charset="0"/>
              </a:rPr>
              <a:t>Key Goals: Description</a:t>
            </a:r>
          </a:p>
        </p:txBody>
      </p:sp>
      <p:grpSp>
        <p:nvGrpSpPr>
          <p:cNvPr id="4" name="Group 3">
            <a:extLst>
              <a:ext uri="{FF2B5EF4-FFF2-40B4-BE49-F238E27FC236}">
                <a16:creationId xmlns:a16="http://schemas.microsoft.com/office/drawing/2014/main" id="{3AC2A5F6-2798-42A1-B97B-F870A9998E75}"/>
              </a:ext>
            </a:extLst>
          </p:cNvPr>
          <p:cNvGrpSpPr/>
          <p:nvPr/>
        </p:nvGrpSpPr>
        <p:grpSpPr>
          <a:xfrm>
            <a:off x="8002177" y="99926"/>
            <a:ext cx="1542100" cy="5455300"/>
            <a:chOff x="0" y="0"/>
            <a:chExt cx="1542100" cy="4732971"/>
          </a:xfrm>
        </p:grpSpPr>
        <p:cxnSp>
          <p:nvCxnSpPr>
            <p:cNvPr id="9" name="Straight Connector 8">
              <a:extLst>
                <a:ext uri="{FF2B5EF4-FFF2-40B4-BE49-F238E27FC236}">
                  <a16:creationId xmlns:a16="http://schemas.microsoft.com/office/drawing/2014/main" id="{66C782FC-4147-57E3-D892-DE79BE0493DC}"/>
                </a:ext>
              </a:extLst>
            </p:cNvPr>
            <p:cNvCxnSpPr>
              <a:cxnSpLocks/>
            </p:cNvCxnSpPr>
            <p:nvPr/>
          </p:nvCxnSpPr>
          <p:spPr>
            <a:xfrm>
              <a:off x="0" y="0"/>
              <a:ext cx="0" cy="4732971"/>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0" name="Display 22">
              <a:extLst>
                <a:ext uri="{FF2B5EF4-FFF2-40B4-BE49-F238E27FC236}">
                  <a16:creationId xmlns:a16="http://schemas.microsoft.com/office/drawing/2014/main" id="{ECB70075-CF4D-FE1D-184C-C8422D77BA46}"/>
                </a:ext>
              </a:extLst>
            </p:cNvPr>
            <p:cNvSpPr/>
            <p:nvPr/>
          </p:nvSpPr>
          <p:spPr>
            <a:xfrm>
              <a:off x="12693" y="798208"/>
              <a:ext cx="1529407" cy="673715"/>
            </a:xfrm>
            <a:prstGeom prst="flowChartDisplay">
              <a:avLst/>
            </a:prstGeom>
            <a:solidFill>
              <a:srgbClr val="D3FBFF"/>
            </a:solidFill>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rgbClr val="0070C0"/>
                  </a:solidFill>
                  <a:latin typeface="Century Gothic" panose="020B0502020202020204" pitchFamily="34" charset="0"/>
                </a:rPr>
                <a:t>MILESTONE</a:t>
              </a:r>
            </a:p>
            <a:p>
              <a:pPr algn="ctr"/>
              <a:r>
                <a:rPr lang="en-US" sz="1300" b="0">
                  <a:solidFill>
                    <a:srgbClr val="0070C0"/>
                  </a:solidFill>
                  <a:latin typeface="Century Gothic" panose="020B0502020202020204" pitchFamily="34" charset="0"/>
                </a:rPr>
                <a:t>00/00/00</a:t>
              </a:r>
            </a:p>
          </p:txBody>
        </p:sp>
      </p:gr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95008-5FE4-8816-25D9-689A3F7FEDB4}"/>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D742789C-5216-7109-40E2-DE7700E614EC}"/>
              </a:ext>
            </a:extLst>
          </p:cNvPr>
          <p:cNvGraphicFramePr>
            <a:graphicFrameLocks noGrp="1"/>
          </p:cNvGraphicFramePr>
          <p:nvPr>
            <p:extLst>
              <p:ext uri="{D42A27DB-BD31-4B8C-83A1-F6EECF244321}">
                <p14:modId xmlns:p14="http://schemas.microsoft.com/office/powerpoint/2010/main" val="2262525046"/>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12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4ED666EB-0383-9F5A-6BBD-322514CE9D31}"/>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A7850091-9A38-2353-3CF2-A1E70E48F3D1}"/>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E8F3D1C2-BA0E-19DD-1F98-517C0666EE58}"/>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2" name="Rectangle 41">
            <a:extLst>
              <a:ext uri="{FF2B5EF4-FFF2-40B4-BE49-F238E27FC236}">
                <a16:creationId xmlns:a16="http://schemas.microsoft.com/office/drawing/2014/main" id="{7A5412B1-2DB4-1E91-7FE4-0BE2BCA0159C}"/>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91FC2CC3-8DFE-3ABD-F1B6-8C803A845088}"/>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0279457E-B4CE-5AA5-6ED4-9A70032E994D}"/>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5180E066-796D-109B-695F-FCE8DDE035C1}"/>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20B8C6A5-2FC3-95F4-8E63-C00348570F1A}"/>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954913AF-2CBA-3807-4B36-E182C24D0424}"/>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E6568F6F-7F38-F3A9-AF16-42936C769201}"/>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85867019-6C22-9F52-5B36-04732AFF008E}"/>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F93A23D-13A5-E42E-8BE6-DB193D75541B}"/>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4D0435D3-47CF-E3AB-19C8-EEBEAAC3BC4E}"/>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648F40E4-93A5-4DE3-C42F-5BE9865F6196}"/>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5968389-387B-F3B0-0D73-FE00CD64584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6ED11182-C2F3-931E-C7EC-B6AB36FB7B7A}"/>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D3A0C024-ECEF-3023-E0A3-11A56FEBB597}"/>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0675DD18-651E-E701-0B97-9F36629F20D9}"/>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62E00CE9-8C33-DE5C-0549-09D78C0C91FD}"/>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0A2FD36-A15B-E1A1-A93D-4D267CE65BE7}"/>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067FDA46-388A-57FC-0209-4389CC94AEA1}"/>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D9298FB3-18FF-DE00-01B3-FA5BFBC81421}"/>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C227E184-9672-4AB7-F2B2-9A8680F4A371}"/>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4786397D-BCC7-65A3-7155-9037DDFD1179}"/>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7C78AB61-D1F6-D909-E451-B7357D34AA7D}"/>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198533CE-0088-48BB-3D4F-AF186BD6522B}"/>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D7ECBDC2-C2DA-686C-7F3D-35806C208665}"/>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CB59F5BC-46A1-7A9F-FCF6-9B53F150B684}"/>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DFAA23A3-AE10-2001-0A65-28AFAD804FB2}"/>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4A7A1D10-479B-AFE9-13C3-F53ECEA4EE18}"/>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22321997-C78B-2F76-5A7B-66C70A270AF5}"/>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
        <p:nvSpPr>
          <p:cNvPr id="4" name="TextBox 5">
            <a:extLst>
              <a:ext uri="{FF2B5EF4-FFF2-40B4-BE49-F238E27FC236}">
                <a16:creationId xmlns:a16="http://schemas.microsoft.com/office/drawing/2014/main" id="{FD00ED4C-F6B6-7EEA-1FF0-C4F116DCEEC4}"/>
              </a:ext>
            </a:extLst>
          </p:cNvPr>
          <p:cNvSpPr txBox="1"/>
          <p:nvPr/>
        </p:nvSpPr>
        <p:spPr>
          <a:xfrm>
            <a:off x="3160266"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grpSp>
        <p:nvGrpSpPr>
          <p:cNvPr id="7" name="Group 6">
            <a:extLst>
              <a:ext uri="{FF2B5EF4-FFF2-40B4-BE49-F238E27FC236}">
                <a16:creationId xmlns:a16="http://schemas.microsoft.com/office/drawing/2014/main" id="{50240254-C67A-DF17-647D-E46AF000804B}"/>
              </a:ext>
            </a:extLst>
          </p:cNvPr>
          <p:cNvGrpSpPr/>
          <p:nvPr/>
        </p:nvGrpSpPr>
        <p:grpSpPr>
          <a:xfrm>
            <a:off x="6001813" y="137215"/>
            <a:ext cx="1542100" cy="5455300"/>
            <a:chOff x="0" y="0"/>
            <a:chExt cx="1542100" cy="4732971"/>
          </a:xfrm>
        </p:grpSpPr>
        <p:cxnSp>
          <p:nvCxnSpPr>
            <p:cNvPr id="8" name="Straight Connector 7">
              <a:extLst>
                <a:ext uri="{FF2B5EF4-FFF2-40B4-BE49-F238E27FC236}">
                  <a16:creationId xmlns:a16="http://schemas.microsoft.com/office/drawing/2014/main" id="{113AD8A8-F7EB-9227-453D-4FD8AC9E275E}"/>
                </a:ext>
              </a:extLst>
            </p:cNvPr>
            <p:cNvCxnSpPr>
              <a:cxnSpLocks/>
            </p:cNvCxnSpPr>
            <p:nvPr/>
          </p:nvCxnSpPr>
          <p:spPr>
            <a:xfrm>
              <a:off x="0" y="0"/>
              <a:ext cx="0" cy="4732971"/>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9" name="Display 22">
              <a:extLst>
                <a:ext uri="{FF2B5EF4-FFF2-40B4-BE49-F238E27FC236}">
                  <a16:creationId xmlns:a16="http://schemas.microsoft.com/office/drawing/2014/main" id="{8D00E1AB-27B5-12B9-01F4-CB822B0B99A9}"/>
                </a:ext>
              </a:extLst>
            </p:cNvPr>
            <p:cNvSpPr/>
            <p:nvPr/>
          </p:nvSpPr>
          <p:spPr>
            <a:xfrm>
              <a:off x="12693" y="798208"/>
              <a:ext cx="1529407" cy="673715"/>
            </a:xfrm>
            <a:prstGeom prst="flowChartDisplay">
              <a:avLst/>
            </a:prstGeom>
            <a:solidFill>
              <a:srgbClr val="D3FBFF"/>
            </a:solidFill>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rgbClr val="0070C0"/>
                  </a:solidFill>
                  <a:latin typeface="Century Gothic" panose="020B0502020202020204" pitchFamily="34" charset="0"/>
                </a:rPr>
                <a:t>MILESTONE</a:t>
              </a:r>
            </a:p>
            <a:p>
              <a:pPr algn="ctr"/>
              <a:r>
                <a:rPr lang="en-US" sz="1300" b="0">
                  <a:solidFill>
                    <a:srgbClr val="0070C0"/>
                  </a:solidFill>
                  <a:latin typeface="Century Gothic" panose="020B0502020202020204" pitchFamily="34" charset="0"/>
                </a:rPr>
                <a:t>00/00/00</a:t>
              </a:r>
            </a:p>
          </p:txBody>
        </p:sp>
      </p:grpSp>
    </p:spTree>
    <p:extLst>
      <p:ext uri="{BB962C8B-B14F-4D97-AF65-F5344CB8AC3E}">
        <p14:creationId xmlns:p14="http://schemas.microsoft.com/office/powerpoint/2010/main" val="2601534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7</TotalTime>
  <Words>337</Words>
  <Application>Microsoft Office PowerPoint</Application>
  <PresentationFormat>Widescreen</PresentationFormat>
  <Paragraphs>91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Bess</cp:lastModifiedBy>
  <cp:revision>1</cp:revision>
  <cp:lastPrinted>2020-08-31T22:23:58Z</cp:lastPrinted>
  <dcterms:created xsi:type="dcterms:W3CDTF">2020-10-14T18:26:18Z</dcterms:created>
  <dcterms:modified xsi:type="dcterms:W3CDTF">2025-09-17T19:12:03Z</dcterms:modified>
</cp:coreProperties>
</file>