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F2"/>
    <a:srgbClr val="2E75B6"/>
    <a:srgbClr val="030D8A"/>
    <a:srgbClr val="0033A3"/>
    <a:srgbClr val="CCEDB4"/>
    <a:srgbClr val="AADD83"/>
    <a:srgbClr val="6EDDB1"/>
    <a:srgbClr val="B6F1D3"/>
    <a:srgbClr val="B3DD4A"/>
    <a:srgbClr val="EFE8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30" autoAdjust="0"/>
    <p:restoredTop sz="96058"/>
  </p:normalViewPr>
  <p:slideViewPr>
    <p:cSldViewPr snapToGrid="0" snapToObjects="1">
      <p:cViewPr varScale="1">
        <p:scale>
          <a:sx n="110" d="100"/>
          <a:sy n="110" d="100"/>
        </p:scale>
        <p:origin x="656" y="16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77218"/>
          </a:xfrm>
          <a:prstGeom prst="rect">
            <a:avLst/>
          </a:prstGeom>
          <a:noFill/>
          <a:effectLst/>
        </p:spPr>
        <p:txBody>
          <a:bodyPr wrap="square" rtlCol="0">
            <a:spAutoFit/>
          </a:bodyPr>
          <a:lstStyle/>
          <a:p>
            <a:r>
              <a:rPr lang="en-US" sz="3100" b="1" i="0" u="none" strike="noStrike" dirty="0">
                <a:solidFill>
                  <a:schemeClr val="tx1">
                    <a:lumMod val="65000"/>
                    <a:lumOff val="35000"/>
                  </a:schemeClr>
                </a:solidFill>
                <a:effectLst/>
                <a:latin typeface="Century Gothic" panose="020B0502020202020204" pitchFamily="34" charset="0"/>
              </a:rPr>
              <a:t>SIMPLE IMPACT EFFORT MATRIX </a:t>
            </a:r>
          </a:p>
          <a:p>
            <a:r>
              <a:rPr lang="en-US" sz="3100" b="1" i="0" u="none" strike="noStrike" dirty="0">
                <a:solidFill>
                  <a:schemeClr val="tx1">
                    <a:lumMod val="65000"/>
                    <a:lumOff val="35000"/>
                  </a:schemeClr>
                </a:solidFill>
                <a:effectLst/>
                <a:latin typeface="Century Gothic" panose="020B0502020202020204" pitchFamily="34" charset="0"/>
              </a:rPr>
              <a:t>TEMPLATE – EXAMPLE</a:t>
            </a:r>
            <a:endParaRPr lang="en-US" sz="3100" b="1" dirty="0">
              <a:solidFill>
                <a:schemeClr val="tx1">
                  <a:lumMod val="65000"/>
                  <a:lumOff val="3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E968F33-F07E-5CE2-F688-753ECB5FC6B3}"/>
              </a:ext>
            </a:extLst>
          </p:cNvPr>
          <p:cNvSpPr txBox="1"/>
          <p:nvPr/>
        </p:nvSpPr>
        <p:spPr>
          <a:xfrm>
            <a:off x="303179" y="1425386"/>
            <a:ext cx="3871255" cy="5155642"/>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a:t>
            </a:r>
            <a:r>
              <a:rPr lang="en-US" sz="1300" b="0" i="0" u="none" strike="noStrike" dirty="0">
                <a:solidFill>
                  <a:srgbClr val="000000"/>
                </a:solidFill>
                <a:effectLst/>
                <a:latin typeface="Century Gothic" panose="020B0502020202020204" pitchFamily="34" charset="0"/>
              </a:rPr>
              <a:t> This straightforward template, with or without sample text, is best for small-scale projects where team leaders and project managers must assess tasks and make decisions efficiently. It focuses on comparing the impact of each task against the effort required — without getting lost in complex details.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nSpc>
                <a:spcPct val="150000"/>
              </a:lnSpc>
            </a:pPr>
            <a:r>
              <a:rPr lang="en-US" sz="1300" b="1" i="0" u="none" strike="noStrike" dirty="0">
                <a:solidFill>
                  <a:srgbClr val="000000"/>
                </a:solidFill>
                <a:effectLst/>
                <a:latin typeface="Century Gothic" panose="020B0502020202020204" pitchFamily="34" charset="0"/>
              </a:rPr>
              <a:t>Notable Template Features: </a:t>
            </a:r>
            <a:r>
              <a:rPr lang="en-US" sz="1300" b="0" i="0" u="none" strike="noStrike" dirty="0">
                <a:solidFill>
                  <a:srgbClr val="000000"/>
                </a:solidFill>
                <a:effectLst/>
                <a:latin typeface="Century Gothic" panose="020B0502020202020204" pitchFamily="34" charset="0"/>
              </a:rPr>
              <a:t>The template stands out for its user-friendly layout that categorizes tasks into quadrants based on their impact and effort. The intuitive scoring system simplifies the evaluation process and presents a clear visualization of which tasks should be prioritized for maximum results.</a:t>
            </a:r>
            <a:endParaRPr lang="en-US" sz="1300" dirty="0">
              <a:latin typeface="Century Gothic" panose="020B0502020202020204" pitchFamily="34" charset="0"/>
            </a:endParaRPr>
          </a:p>
        </p:txBody>
      </p:sp>
      <p:pic>
        <p:nvPicPr>
          <p:cNvPr id="4" name="Picture 3">
            <a:extLst>
              <a:ext uri="{FF2B5EF4-FFF2-40B4-BE49-F238E27FC236}">
                <a16:creationId xmlns:a16="http://schemas.microsoft.com/office/drawing/2014/main" id="{23367A29-3C3D-CA81-EFC5-761A357DF51F}"/>
              </a:ext>
            </a:extLst>
          </p:cNvPr>
          <p:cNvPicPr>
            <a:picLocks noChangeAspect="1"/>
          </p:cNvPicPr>
          <p:nvPr/>
        </p:nvPicPr>
        <p:blipFill rotWithShape="1">
          <a:blip r:embed="rId2"/>
          <a:srcRect l="-47" t="8912" r="-1855"/>
          <a:stretch/>
        </p:blipFill>
        <p:spPr>
          <a:xfrm>
            <a:off x="4270788" y="1949450"/>
            <a:ext cx="8091246" cy="4080646"/>
          </a:xfrm>
          <a:prstGeom prst="rect">
            <a:avLst/>
          </a:prstGeom>
          <a:effectLst>
            <a:outerShdw blurRad="50800" dist="38100" dir="2700000" algn="tl" rotWithShape="0">
              <a:srgbClr val="EBEEF2"/>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9500640" cy="523220"/>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SIMPLE IMPACT EFFORT MATRIX – EXAMPLE </a:t>
            </a:r>
            <a:endParaRPr lang="en-US" sz="2800" b="1"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Develop a mobile app for easy station location and usage.</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Establish partnerships with local governments for EV infrastructure expansion.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Update and refresh website content regularly.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Implement recycling programs at charging station locations.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comprehensive environmental impact assessments.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Maintain older charging stations to ensure reliability.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Install solar panels on charging stations for green energy.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Launch a community outreach program to educate consumers about the benefits of EVs.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QUICK / EASY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FILL-IN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THANKLESS TASKS / MONEY PIT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 EFFORT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 EFFORT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03233"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a:t>
            </a:r>
            <a:r>
              <a:rPr lang="en-US" sz="28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27621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a:t>
            </a:r>
            <a:r>
              <a:rPr lang="en-US" sz="28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4347067"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IMPACT EFFORT MATRIX  </a:t>
            </a:r>
            <a:endParaRPr lang="en-US" sz="2800"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QUICK / EASY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FILL-IN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THANKLESS TASKS / MONEY PIT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 EFFORT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 EFFORT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03233"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a:t>
            </a:r>
            <a:r>
              <a:rPr lang="en-US" sz="28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27621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a:t>
            </a:r>
            <a:r>
              <a:rPr lang="en-US" sz="28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664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7390</TotalTime>
  <Words>341</Words>
  <Application>Microsoft Macintosh PowerPoint</Application>
  <PresentationFormat>Widescreen</PresentationFormat>
  <Paragraphs>47</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106</cp:revision>
  <cp:lastPrinted>2020-08-31T22:23:58Z</cp:lastPrinted>
  <dcterms:created xsi:type="dcterms:W3CDTF">2021-07-07T23:54:57Z</dcterms:created>
  <dcterms:modified xsi:type="dcterms:W3CDTF">2025-10-22T20:33:55Z</dcterms:modified>
</cp:coreProperties>
</file>