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BD32"/>
    <a:srgbClr val="4CEDF0"/>
    <a:srgbClr val="F7F9FB"/>
    <a:srgbClr val="FFDE4C"/>
    <a:srgbClr val="F0A622"/>
    <a:srgbClr val="EAEEF3"/>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1" autoAdjust="0"/>
    <p:restoredTop sz="86447"/>
  </p:normalViewPr>
  <p:slideViewPr>
    <p:cSldViewPr snapToGrid="0" snapToObjects="1">
      <p:cViewPr varScale="1">
        <p:scale>
          <a:sx n="126" d="100"/>
          <a:sy n="126" d="100"/>
        </p:scale>
        <p:origin x="688" y="19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37442" y="173381"/>
            <a:ext cx="7870211"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Roadmap PowerPoint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Roadmap Timeline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3691602121"/>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Roadmap Timeline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extLst>
              <p:ext uri="{D42A27DB-BD31-4B8C-83A1-F6EECF244321}">
                <p14:modId xmlns:p14="http://schemas.microsoft.com/office/powerpoint/2010/main" val="3364930315"/>
              </p:ext>
            </p:extLst>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9BFE2DD8-F896-08CF-8C26-B57FB75F1D81}"/>
              </a:ext>
            </a:extLst>
          </p:cNvPr>
          <p:cNvSpPr txBox="1"/>
          <p:nvPr/>
        </p:nvSpPr>
        <p:spPr>
          <a:xfrm>
            <a:off x="4939273" y="6025751"/>
            <a:ext cx="2313454" cy="276999"/>
          </a:xfrm>
          <a:prstGeom prst="rect">
            <a:avLst/>
          </a:prstGeom>
          <a:noFill/>
        </p:spPr>
        <p:txBody>
          <a:bodyPr wrap="none" rtlCol="0">
            <a:spAutoFit/>
          </a:bodyPr>
          <a:lstStyle/>
          <a:p>
            <a:r>
              <a:rPr lang="en-US" sz="1200"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2</TotalTime>
  <Words>241</Words>
  <Application>Microsoft Macintosh PowerPoint</Application>
  <PresentationFormat>Widescreen</PresentationFormat>
  <Paragraphs>66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cp:revision>
  <dcterms:created xsi:type="dcterms:W3CDTF">2021-07-01T18:29:18Z</dcterms:created>
  <dcterms:modified xsi:type="dcterms:W3CDTF">2025-10-11T00:20:41Z</dcterms:modified>
</cp:coreProperties>
</file>