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7"/>
  </p:notesMasterIdLst>
  <p:sldIdLst>
    <p:sldId id="342" r:id="rId2"/>
    <p:sldId id="353" r:id="rId3"/>
    <p:sldId id="316" r:id="rId4"/>
    <p:sldId id="352" r:id="rId5"/>
    <p:sldId id="295"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BD32"/>
    <a:srgbClr val="4CEDF0"/>
    <a:srgbClr val="F7F9FB"/>
    <a:srgbClr val="FFDE4C"/>
    <a:srgbClr val="F0A622"/>
    <a:srgbClr val="EAEEF3"/>
    <a:srgbClr val="E3EAF6"/>
    <a:srgbClr val="5B7191"/>
    <a:srgbClr val="CDD5DD"/>
    <a:srgbClr val="74859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CC4DDCC-EA6A-49EA-BD93-20123C18279D}" v="7" dt="2025-09-27T21:54:11.15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988" autoAdjust="0"/>
    <p:restoredTop sz="86447"/>
  </p:normalViewPr>
  <p:slideViewPr>
    <p:cSldViewPr snapToGrid="0" snapToObjects="1">
      <p:cViewPr varScale="1">
        <p:scale>
          <a:sx n="103" d="100"/>
          <a:sy n="103" d="100"/>
        </p:scale>
        <p:origin x="114" y="378"/>
      </p:cViewPr>
      <p:guideLst/>
    </p:cSldViewPr>
  </p:slideViewPr>
  <p:outlineViewPr>
    <p:cViewPr>
      <p:scale>
        <a:sx n="33" d="100"/>
        <a:sy n="33" d="100"/>
      </p:scale>
      <p:origin x="0" y="0"/>
    </p:cViewPr>
    <p:sldLst>
      <p:sld r:id="rId1" collapse="1"/>
      <p:sld r:id="rId2" collapse="1"/>
      <p:sld r:id="rId3"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microsoft.com/office/2015/10/relationships/revisionInfo" Target="revisionInfo.xml"/></Relationships>
</file>

<file path=ppt/_rels/viewProps.xml.rels><?xml version="1.0" encoding="UTF-8" standalone="yes"?>
<Relationships xmlns="http://schemas.openxmlformats.org/package/2006/relationships"><Relationship Id="rId3" Type="http://schemas.openxmlformats.org/officeDocument/2006/relationships/slide" Target="slides/slide5.xml"/><Relationship Id="rId2" Type="http://schemas.openxmlformats.org/officeDocument/2006/relationships/slide" Target="slides/slide4.xml"/><Relationship Id="rId1" Type="http://schemas.openxmlformats.org/officeDocument/2006/relationships/slide" Target="slides/slide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8FF280A0-1464-4435-B2B5-7D5C215D8623}"/>
    <pc:docChg chg="custSel addSld modSld modMainMaster">
      <pc:chgData name="Bess Dunlevy" userId="dd4b9a8537dbe9d0" providerId="LiveId" clId="{8FF280A0-1464-4435-B2B5-7D5C215D8623}" dt="2025-09-27T21:54:41.932" v="164" actId="1076"/>
      <pc:docMkLst>
        <pc:docMk/>
      </pc:docMkLst>
      <pc:sldChg chg="delSp modSp mod">
        <pc:chgData name="Bess Dunlevy" userId="dd4b9a8537dbe9d0" providerId="LiveId" clId="{8FF280A0-1464-4435-B2B5-7D5C215D8623}" dt="2025-09-27T21:52:06.714" v="129" actId="1076"/>
        <pc:sldMkLst>
          <pc:docMk/>
          <pc:sldMk cId="1521696607" sldId="316"/>
        </pc:sldMkLst>
        <pc:spChg chg="del">
          <ac:chgData name="Bess Dunlevy" userId="dd4b9a8537dbe9d0" providerId="LiveId" clId="{8FF280A0-1464-4435-B2B5-7D5C215D8623}" dt="2025-09-27T21:51:47.628" v="91" actId="478"/>
          <ac:spMkLst>
            <pc:docMk/>
            <pc:sldMk cId="1521696607" sldId="316"/>
            <ac:spMk id="5" creationId="{BFDBD2D0-796B-044C-ADDD-0AE2B80B558B}"/>
          </ac:spMkLst>
        </pc:spChg>
        <pc:spChg chg="del">
          <ac:chgData name="Bess Dunlevy" userId="dd4b9a8537dbe9d0" providerId="LiveId" clId="{8FF280A0-1464-4435-B2B5-7D5C215D8623}" dt="2025-09-27T21:52:04.493" v="128" actId="478"/>
          <ac:spMkLst>
            <pc:docMk/>
            <pc:sldMk cId="1521696607" sldId="316"/>
            <ac:spMk id="6" creationId="{E8FC24DA-8BB8-3D40-87CB-9C485711660D}"/>
          </ac:spMkLst>
        </pc:spChg>
        <pc:spChg chg="mod">
          <ac:chgData name="Bess Dunlevy" userId="dd4b9a8537dbe9d0" providerId="LiveId" clId="{8FF280A0-1464-4435-B2B5-7D5C215D8623}" dt="2025-09-27T21:52:06.714" v="129" actId="1076"/>
          <ac:spMkLst>
            <pc:docMk/>
            <pc:sldMk cId="1521696607" sldId="316"/>
            <ac:spMk id="9" creationId="{E23CDB12-196C-9C4A-AEEE-EDE3A3B2E0E1}"/>
          </ac:spMkLst>
        </pc:spChg>
      </pc:sldChg>
      <pc:sldChg chg="addSp delSp modSp mod setBg">
        <pc:chgData name="Bess Dunlevy" userId="dd4b9a8537dbe9d0" providerId="LiveId" clId="{8FF280A0-1464-4435-B2B5-7D5C215D8623}" dt="2025-09-27T21:54:33.074" v="162" actId="1076"/>
        <pc:sldMkLst>
          <pc:docMk/>
          <pc:sldMk cId="1508588292" sldId="342"/>
        </pc:sldMkLst>
        <pc:spChg chg="del mod">
          <ac:chgData name="Bess Dunlevy" userId="dd4b9a8537dbe9d0" providerId="LiveId" clId="{8FF280A0-1464-4435-B2B5-7D5C215D8623}" dt="2025-09-27T21:53:16.449" v="153" actId="478"/>
          <ac:spMkLst>
            <pc:docMk/>
            <pc:sldMk cId="1508588292" sldId="342"/>
            <ac:spMk id="3" creationId="{27268191-3B48-9745-8B95-D3D22D2890EF}"/>
          </ac:spMkLst>
        </pc:spChg>
        <pc:spChg chg="mod">
          <ac:chgData name="Bess Dunlevy" userId="dd4b9a8537dbe9d0" providerId="LiveId" clId="{8FF280A0-1464-4435-B2B5-7D5C215D8623}" dt="2025-09-27T21:54:29.244" v="161" actId="255"/>
          <ac:spMkLst>
            <pc:docMk/>
            <pc:sldMk cId="1508588292" sldId="342"/>
            <ac:spMk id="33" creationId="{143A449B-AAB7-994A-92CE-8F48E2CA7DF6}"/>
          </ac:spMkLst>
        </pc:spChg>
        <pc:spChg chg="del">
          <ac:chgData name="Bess Dunlevy" userId="dd4b9a8537dbe9d0" providerId="LiveId" clId="{8FF280A0-1464-4435-B2B5-7D5C215D8623}" dt="2025-09-27T21:50:48.909" v="82" actId="478"/>
          <ac:spMkLst>
            <pc:docMk/>
            <pc:sldMk cId="1508588292" sldId="342"/>
            <ac:spMk id="34" creationId="{0671204C-72BF-9849-8945-77D03A477E75}"/>
          </ac:spMkLst>
        </pc:spChg>
        <pc:spChg chg="del">
          <ac:chgData name="Bess Dunlevy" userId="dd4b9a8537dbe9d0" providerId="LiveId" clId="{8FF280A0-1464-4435-B2B5-7D5C215D8623}" dt="2025-09-27T21:50:48.909" v="82" actId="478"/>
          <ac:spMkLst>
            <pc:docMk/>
            <pc:sldMk cId="1508588292" sldId="342"/>
            <ac:spMk id="35" creationId="{E65CF26C-52F9-344A-ACC9-09D07DE0977D}"/>
          </ac:spMkLst>
        </pc:spChg>
        <pc:spChg chg="del">
          <ac:chgData name="Bess Dunlevy" userId="dd4b9a8537dbe9d0" providerId="LiveId" clId="{8FF280A0-1464-4435-B2B5-7D5C215D8623}" dt="2025-09-27T21:50:48.909" v="82" actId="478"/>
          <ac:spMkLst>
            <pc:docMk/>
            <pc:sldMk cId="1508588292" sldId="342"/>
            <ac:spMk id="36" creationId="{C7DC0BFC-32CE-0544-BDE7-E4E8CD4C8E4D}"/>
          </ac:spMkLst>
        </pc:spChg>
        <pc:spChg chg="del mod">
          <ac:chgData name="Bess Dunlevy" userId="dd4b9a8537dbe9d0" providerId="LiveId" clId="{8FF280A0-1464-4435-B2B5-7D5C215D8623}" dt="2025-09-27T21:53:16.449" v="153" actId="478"/>
          <ac:spMkLst>
            <pc:docMk/>
            <pc:sldMk cId="1508588292" sldId="342"/>
            <ac:spMk id="67" creationId="{431AE0A8-88C7-0248-B58C-D7A750744F6A}"/>
          </ac:spMkLst>
        </pc:spChg>
        <pc:spChg chg="del mod">
          <ac:chgData name="Bess Dunlevy" userId="dd4b9a8537dbe9d0" providerId="LiveId" clId="{8FF280A0-1464-4435-B2B5-7D5C215D8623}" dt="2025-09-27T21:53:16.449" v="153" actId="478"/>
          <ac:spMkLst>
            <pc:docMk/>
            <pc:sldMk cId="1508588292" sldId="342"/>
            <ac:spMk id="68" creationId="{9FA755E1-6603-9C4F-9335-4AC06A7D855F}"/>
          </ac:spMkLst>
        </pc:spChg>
        <pc:spChg chg="del mod">
          <ac:chgData name="Bess Dunlevy" userId="dd4b9a8537dbe9d0" providerId="LiveId" clId="{8FF280A0-1464-4435-B2B5-7D5C215D8623}" dt="2025-09-27T21:53:16.449" v="153" actId="478"/>
          <ac:spMkLst>
            <pc:docMk/>
            <pc:sldMk cId="1508588292" sldId="342"/>
            <ac:spMk id="69" creationId="{DED11B87-AB6B-BD4B-BC3E-820A6F950030}"/>
          </ac:spMkLst>
        </pc:spChg>
        <pc:spChg chg="del mod">
          <ac:chgData name="Bess Dunlevy" userId="dd4b9a8537dbe9d0" providerId="LiveId" clId="{8FF280A0-1464-4435-B2B5-7D5C215D8623}" dt="2025-09-27T21:53:16.449" v="153" actId="478"/>
          <ac:spMkLst>
            <pc:docMk/>
            <pc:sldMk cId="1508588292" sldId="342"/>
            <ac:spMk id="92" creationId="{15002CF0-EA59-CE43-9D0C-B9955C66D425}"/>
          </ac:spMkLst>
        </pc:spChg>
        <pc:grpChg chg="del">
          <ac:chgData name="Bess Dunlevy" userId="dd4b9a8537dbe9d0" providerId="LiveId" clId="{8FF280A0-1464-4435-B2B5-7D5C215D8623}" dt="2025-09-27T21:50:15.045" v="1" actId="478"/>
          <ac:grpSpMkLst>
            <pc:docMk/>
            <pc:sldMk cId="1508588292" sldId="342"/>
            <ac:grpSpMk id="38" creationId="{DB138764-CD00-0E4A-A2DD-F583AF2D1771}"/>
          </ac:grpSpMkLst>
        </pc:grpChg>
        <pc:graphicFrameChg chg="del mod modGraphic">
          <ac:chgData name="Bess Dunlevy" userId="dd4b9a8537dbe9d0" providerId="LiveId" clId="{8FF280A0-1464-4435-B2B5-7D5C215D8623}" dt="2025-09-27T21:53:16.449" v="153" actId="478"/>
          <ac:graphicFrameMkLst>
            <pc:docMk/>
            <pc:sldMk cId="1508588292" sldId="342"/>
            <ac:graphicFrameMk id="99" creationId="{F1C66BDD-8EC0-3448-9FF6-50A7B51194A2}"/>
          </ac:graphicFrameMkLst>
        </pc:graphicFrameChg>
        <pc:picChg chg="del">
          <ac:chgData name="Bess Dunlevy" userId="dd4b9a8537dbe9d0" providerId="LiveId" clId="{8FF280A0-1464-4435-B2B5-7D5C215D8623}" dt="2025-09-27T21:50:14.345" v="0" actId="478"/>
          <ac:picMkLst>
            <pc:docMk/>
            <pc:sldMk cId="1508588292" sldId="342"/>
            <ac:picMk id="4" creationId="{4AEB8225-3AA8-AF48-AD51-3F5F53316D6B}"/>
          </ac:picMkLst>
        </pc:picChg>
        <pc:picChg chg="add mod">
          <ac:chgData name="Bess Dunlevy" userId="dd4b9a8537dbe9d0" providerId="LiveId" clId="{8FF280A0-1464-4435-B2B5-7D5C215D8623}" dt="2025-09-27T21:54:33.074" v="162" actId="1076"/>
          <ac:picMkLst>
            <pc:docMk/>
            <pc:sldMk cId="1508588292" sldId="342"/>
            <ac:picMk id="5" creationId="{9FA85635-7B46-E5AF-2A49-F702B9246475}"/>
          </ac:picMkLst>
        </pc:picChg>
        <pc:cxnChg chg="del mod">
          <ac:chgData name="Bess Dunlevy" userId="dd4b9a8537dbe9d0" providerId="LiveId" clId="{8FF280A0-1464-4435-B2B5-7D5C215D8623}" dt="2025-09-27T21:53:16.449" v="153" actId="478"/>
          <ac:cxnSpMkLst>
            <pc:docMk/>
            <pc:sldMk cId="1508588292" sldId="342"/>
            <ac:cxnSpMk id="94" creationId="{CA3131A8-9212-A843-9129-EE771E22C0FA}"/>
          </ac:cxnSpMkLst>
        </pc:cxnChg>
      </pc:sldChg>
      <pc:sldChg chg="addSp delSp modSp mod">
        <pc:chgData name="Bess Dunlevy" userId="dd4b9a8537dbe9d0" providerId="LiveId" clId="{8FF280A0-1464-4435-B2B5-7D5C215D8623}" dt="2025-09-27T21:52:50.577" v="148" actId="255"/>
        <pc:sldMkLst>
          <pc:docMk/>
          <pc:sldMk cId="822524391" sldId="352"/>
        </pc:sldMkLst>
        <pc:spChg chg="add mod">
          <ac:chgData name="Bess Dunlevy" userId="dd4b9a8537dbe9d0" providerId="LiveId" clId="{8FF280A0-1464-4435-B2B5-7D5C215D8623}" dt="2025-09-27T21:52:50.577" v="148" actId="255"/>
          <ac:spMkLst>
            <pc:docMk/>
            <pc:sldMk cId="822524391" sldId="352"/>
            <ac:spMk id="3" creationId="{C824E3D3-BA20-D03C-7104-5DBD391D1923}"/>
          </ac:spMkLst>
        </pc:spChg>
        <pc:spChg chg="add mod">
          <ac:chgData name="Bess Dunlevy" userId="dd4b9a8537dbe9d0" providerId="LiveId" clId="{8FF280A0-1464-4435-B2B5-7D5C215D8623}" dt="2025-09-27T21:52:40.875" v="145"/>
          <ac:spMkLst>
            <pc:docMk/>
            <pc:sldMk cId="822524391" sldId="352"/>
            <ac:spMk id="4" creationId="{97B249C2-9C7B-6C75-933B-5ED2C1A445CC}"/>
          </ac:spMkLst>
        </pc:spChg>
        <pc:spChg chg="del">
          <ac:chgData name="Bess Dunlevy" userId="dd4b9a8537dbe9d0" providerId="LiveId" clId="{8FF280A0-1464-4435-B2B5-7D5C215D8623}" dt="2025-09-27T21:52:12.608" v="133" actId="478"/>
          <ac:spMkLst>
            <pc:docMk/>
            <pc:sldMk cId="822524391" sldId="352"/>
            <ac:spMk id="5" creationId="{CF8312F4-008A-8B46-B9CC-E4456F84C996}"/>
          </ac:spMkLst>
        </pc:spChg>
        <pc:spChg chg="del">
          <ac:chgData name="Bess Dunlevy" userId="dd4b9a8537dbe9d0" providerId="LiveId" clId="{8FF280A0-1464-4435-B2B5-7D5C215D8623}" dt="2025-09-27T21:52:11.108" v="131" actId="478"/>
          <ac:spMkLst>
            <pc:docMk/>
            <pc:sldMk cId="822524391" sldId="352"/>
            <ac:spMk id="6" creationId="{8A162E46-AFAD-E846-BF5C-F20FF11EA0EF}"/>
          </ac:spMkLst>
        </pc:spChg>
        <pc:spChg chg="del">
          <ac:chgData name="Bess Dunlevy" userId="dd4b9a8537dbe9d0" providerId="LiveId" clId="{8FF280A0-1464-4435-B2B5-7D5C215D8623}" dt="2025-09-27T21:52:14.744" v="134" actId="478"/>
          <ac:spMkLst>
            <pc:docMk/>
            <pc:sldMk cId="822524391" sldId="352"/>
            <ac:spMk id="7" creationId="{00000000-0000-0000-0000-000000000000}"/>
          </ac:spMkLst>
        </pc:spChg>
        <pc:spChg chg="del">
          <ac:chgData name="Bess Dunlevy" userId="dd4b9a8537dbe9d0" providerId="LiveId" clId="{8FF280A0-1464-4435-B2B5-7D5C215D8623}" dt="2025-09-27T21:52:12.222" v="132" actId="478"/>
          <ac:spMkLst>
            <pc:docMk/>
            <pc:sldMk cId="822524391" sldId="352"/>
            <ac:spMk id="9" creationId="{CB9D49A6-86F7-B744-828A-D7C1D9D15D8C}"/>
          </ac:spMkLst>
        </pc:spChg>
        <pc:grpChg chg="del">
          <ac:chgData name="Bess Dunlevy" userId="dd4b9a8537dbe9d0" providerId="LiveId" clId="{8FF280A0-1464-4435-B2B5-7D5C215D8623}" dt="2025-09-27T21:52:10.050" v="130" actId="478"/>
          <ac:grpSpMkLst>
            <pc:docMk/>
            <pc:sldMk cId="822524391" sldId="352"/>
            <ac:grpSpMk id="10" creationId="{93ACF37A-639D-274A-B0A4-D757ADB93F82}"/>
          </ac:grpSpMkLst>
        </pc:grpChg>
        <pc:graphicFrameChg chg="mod">
          <ac:chgData name="Bess Dunlevy" userId="dd4b9a8537dbe9d0" providerId="LiveId" clId="{8FF280A0-1464-4435-B2B5-7D5C215D8623}" dt="2025-09-27T21:52:26.118" v="144" actId="14861"/>
          <ac:graphicFrameMkLst>
            <pc:docMk/>
            <pc:sldMk cId="822524391" sldId="352"/>
            <ac:graphicFrameMk id="2" creationId="{0A908FEA-3453-5840-A648-2570EEA8E355}"/>
          </ac:graphicFrameMkLst>
        </pc:graphicFrameChg>
      </pc:sldChg>
      <pc:sldChg chg="delSp modSp add mod">
        <pc:chgData name="Bess Dunlevy" userId="dd4b9a8537dbe9d0" providerId="LiveId" clId="{8FF280A0-1464-4435-B2B5-7D5C215D8623}" dt="2025-09-27T21:54:41.932" v="164" actId="1076"/>
        <pc:sldMkLst>
          <pc:docMk/>
          <pc:sldMk cId="1362973087" sldId="353"/>
        </pc:sldMkLst>
        <pc:spChg chg="del">
          <ac:chgData name="Bess Dunlevy" userId="dd4b9a8537dbe9d0" providerId="LiveId" clId="{8FF280A0-1464-4435-B2B5-7D5C215D8623}" dt="2025-09-27T21:54:35.882" v="163" actId="478"/>
          <ac:spMkLst>
            <pc:docMk/>
            <pc:sldMk cId="1362973087" sldId="353"/>
            <ac:spMk id="33" creationId="{5CA66A7F-26A4-A348-9A0A-C2EA43F3C6C5}"/>
          </ac:spMkLst>
        </pc:spChg>
        <pc:spChg chg="mod">
          <ac:chgData name="Bess Dunlevy" userId="dd4b9a8537dbe9d0" providerId="LiveId" clId="{8FF280A0-1464-4435-B2B5-7D5C215D8623}" dt="2025-09-27T21:54:41.932" v="164" actId="1076"/>
          <ac:spMkLst>
            <pc:docMk/>
            <pc:sldMk cId="1362973087" sldId="353"/>
            <ac:spMk id="92" creationId="{B0EA9516-EC6D-3CEB-F0D9-84D3FEC17405}"/>
          </ac:spMkLst>
        </pc:spChg>
        <pc:cxnChg chg="mod">
          <ac:chgData name="Bess Dunlevy" userId="dd4b9a8537dbe9d0" providerId="LiveId" clId="{8FF280A0-1464-4435-B2B5-7D5C215D8623}" dt="2025-09-27T21:54:41.932" v="164" actId="1076"/>
          <ac:cxnSpMkLst>
            <pc:docMk/>
            <pc:sldMk cId="1362973087" sldId="353"/>
            <ac:cxnSpMk id="94" creationId="{0C92287E-9F43-3044-F0DF-936DFAB906CE}"/>
          </ac:cxnSpMkLst>
        </pc:cxnChg>
      </pc:sldChg>
      <pc:sldMasterChg chg="setBg modSldLayout">
        <pc:chgData name="Bess Dunlevy" userId="dd4b9a8537dbe9d0" providerId="LiveId" clId="{8FF280A0-1464-4435-B2B5-7D5C215D8623}" dt="2025-09-27T21:51:01.175" v="84"/>
        <pc:sldMasterMkLst>
          <pc:docMk/>
          <pc:sldMasterMk cId="172960833" sldId="2147483648"/>
        </pc:sldMasterMkLst>
        <pc:sldLayoutChg chg="setBg">
          <pc:chgData name="Bess Dunlevy" userId="dd4b9a8537dbe9d0" providerId="LiveId" clId="{8FF280A0-1464-4435-B2B5-7D5C215D8623}" dt="2025-09-27T21:51:01.175" v="84"/>
          <pc:sldLayoutMkLst>
            <pc:docMk/>
            <pc:sldMasterMk cId="172960833" sldId="2147483648"/>
            <pc:sldLayoutMk cId="1407345840" sldId="2147483649"/>
          </pc:sldLayoutMkLst>
        </pc:sldLayoutChg>
        <pc:sldLayoutChg chg="setBg">
          <pc:chgData name="Bess Dunlevy" userId="dd4b9a8537dbe9d0" providerId="LiveId" clId="{8FF280A0-1464-4435-B2B5-7D5C215D8623}" dt="2025-09-27T21:51:01.175" v="84"/>
          <pc:sldLayoutMkLst>
            <pc:docMk/>
            <pc:sldMasterMk cId="172960833" sldId="2147483648"/>
            <pc:sldLayoutMk cId="2079415044" sldId="2147483650"/>
          </pc:sldLayoutMkLst>
        </pc:sldLayoutChg>
        <pc:sldLayoutChg chg="setBg">
          <pc:chgData name="Bess Dunlevy" userId="dd4b9a8537dbe9d0" providerId="LiveId" clId="{8FF280A0-1464-4435-B2B5-7D5C215D8623}" dt="2025-09-27T21:51:01.175" v="84"/>
          <pc:sldLayoutMkLst>
            <pc:docMk/>
            <pc:sldMasterMk cId="172960833" sldId="2147483648"/>
            <pc:sldLayoutMk cId="579773230" sldId="2147483651"/>
          </pc:sldLayoutMkLst>
        </pc:sldLayoutChg>
        <pc:sldLayoutChg chg="setBg">
          <pc:chgData name="Bess Dunlevy" userId="dd4b9a8537dbe9d0" providerId="LiveId" clId="{8FF280A0-1464-4435-B2B5-7D5C215D8623}" dt="2025-09-27T21:51:01.175" v="84"/>
          <pc:sldLayoutMkLst>
            <pc:docMk/>
            <pc:sldMasterMk cId="172960833" sldId="2147483648"/>
            <pc:sldLayoutMk cId="1115370171" sldId="2147483652"/>
          </pc:sldLayoutMkLst>
        </pc:sldLayoutChg>
        <pc:sldLayoutChg chg="setBg">
          <pc:chgData name="Bess Dunlevy" userId="dd4b9a8537dbe9d0" providerId="LiveId" clId="{8FF280A0-1464-4435-B2B5-7D5C215D8623}" dt="2025-09-27T21:51:01.175" v="84"/>
          <pc:sldLayoutMkLst>
            <pc:docMk/>
            <pc:sldMasterMk cId="172960833" sldId="2147483648"/>
            <pc:sldLayoutMk cId="641709334" sldId="2147483653"/>
          </pc:sldLayoutMkLst>
        </pc:sldLayoutChg>
        <pc:sldLayoutChg chg="setBg">
          <pc:chgData name="Bess Dunlevy" userId="dd4b9a8537dbe9d0" providerId="LiveId" clId="{8FF280A0-1464-4435-B2B5-7D5C215D8623}" dt="2025-09-27T21:51:01.175" v="84"/>
          <pc:sldLayoutMkLst>
            <pc:docMk/>
            <pc:sldMasterMk cId="172960833" sldId="2147483648"/>
            <pc:sldLayoutMk cId="545901304" sldId="2147483654"/>
          </pc:sldLayoutMkLst>
        </pc:sldLayoutChg>
        <pc:sldLayoutChg chg="setBg">
          <pc:chgData name="Bess Dunlevy" userId="dd4b9a8537dbe9d0" providerId="LiveId" clId="{8FF280A0-1464-4435-B2B5-7D5C215D8623}" dt="2025-09-27T21:51:01.175" v="84"/>
          <pc:sldLayoutMkLst>
            <pc:docMk/>
            <pc:sldMasterMk cId="172960833" sldId="2147483648"/>
            <pc:sldLayoutMk cId="913076344" sldId="2147483655"/>
          </pc:sldLayoutMkLst>
        </pc:sldLayoutChg>
        <pc:sldLayoutChg chg="setBg">
          <pc:chgData name="Bess Dunlevy" userId="dd4b9a8537dbe9d0" providerId="LiveId" clId="{8FF280A0-1464-4435-B2B5-7D5C215D8623}" dt="2025-09-27T21:51:01.175" v="84"/>
          <pc:sldLayoutMkLst>
            <pc:docMk/>
            <pc:sldMasterMk cId="172960833" sldId="2147483648"/>
            <pc:sldLayoutMk cId="155972146" sldId="2147483656"/>
          </pc:sldLayoutMkLst>
        </pc:sldLayoutChg>
        <pc:sldLayoutChg chg="setBg">
          <pc:chgData name="Bess Dunlevy" userId="dd4b9a8537dbe9d0" providerId="LiveId" clId="{8FF280A0-1464-4435-B2B5-7D5C215D8623}" dt="2025-09-27T21:51:01.175" v="84"/>
          <pc:sldLayoutMkLst>
            <pc:docMk/>
            <pc:sldMasterMk cId="172960833" sldId="2147483648"/>
            <pc:sldLayoutMk cId="1493808482" sldId="2147483657"/>
          </pc:sldLayoutMkLst>
        </pc:sldLayoutChg>
        <pc:sldLayoutChg chg="setBg">
          <pc:chgData name="Bess Dunlevy" userId="dd4b9a8537dbe9d0" providerId="LiveId" clId="{8FF280A0-1464-4435-B2B5-7D5C215D8623}" dt="2025-09-27T21:51:01.175" v="84"/>
          <pc:sldLayoutMkLst>
            <pc:docMk/>
            <pc:sldMasterMk cId="172960833" sldId="2147483648"/>
            <pc:sldLayoutMk cId="207839897" sldId="2147483658"/>
          </pc:sldLayoutMkLst>
        </pc:sldLayoutChg>
        <pc:sldLayoutChg chg="setBg">
          <pc:chgData name="Bess Dunlevy" userId="dd4b9a8537dbe9d0" providerId="LiveId" clId="{8FF280A0-1464-4435-B2B5-7D5C215D8623}" dt="2025-09-27T21:51:01.175" v="84"/>
          <pc:sldLayoutMkLst>
            <pc:docMk/>
            <pc:sldMasterMk cId="172960833" sldId="2147483648"/>
            <pc:sldLayoutMk cId="1356738857" sldId="2147483659"/>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9/27/2025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42827292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028810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9/27/2025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9/27/2025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9/27/2025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9/27/2025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9/27/2025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9/27/2025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9/27/2025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9/27/2025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9/27/2025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9/27/2025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9/27/2025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accent4">
                <a:lumMod val="20000"/>
                <a:lumOff val="80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9/27/2025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7870211" cy="1077218"/>
          </a:xfrm>
          <a:prstGeom prst="rect">
            <a:avLst/>
          </a:prstGeom>
          <a:noFill/>
        </p:spPr>
        <p:txBody>
          <a:bodyPr wrap="square" rtlCol="0">
            <a:spAutoFit/>
          </a:bodyPr>
          <a:lstStyle/>
          <a:p>
            <a:r>
              <a:rPr lang="en-US" sz="3200" b="1" dirty="0">
                <a:solidFill>
                  <a:schemeClr val="tx1">
                    <a:lumMod val="75000"/>
                    <a:lumOff val="25000"/>
                  </a:schemeClr>
                </a:solidFill>
                <a:latin typeface="Century Gothic" panose="020B0502020202020204" pitchFamily="34" charset="0"/>
              </a:rPr>
              <a:t>Project Roadmap </a:t>
            </a:r>
            <a:br>
              <a:rPr lang="en-US" sz="3200" b="1" dirty="0">
                <a:solidFill>
                  <a:schemeClr val="tx1">
                    <a:lumMod val="75000"/>
                    <a:lumOff val="25000"/>
                  </a:schemeClr>
                </a:solidFill>
                <a:latin typeface="Century Gothic" panose="020B0502020202020204" pitchFamily="34" charset="0"/>
              </a:rPr>
            </a:br>
            <a:r>
              <a:rPr lang="en-US" sz="3200" b="1" dirty="0">
                <a:solidFill>
                  <a:schemeClr val="tx1">
                    <a:lumMod val="75000"/>
                    <a:lumOff val="25000"/>
                  </a:schemeClr>
                </a:solidFill>
                <a:latin typeface="Century Gothic" panose="020B0502020202020204" pitchFamily="34" charset="0"/>
              </a:rPr>
              <a:t>Timeline Template</a:t>
            </a:r>
          </a:p>
        </p:txBody>
      </p:sp>
      <p:pic>
        <p:nvPicPr>
          <p:cNvPr id="5" name="Picture 4" descr="A screenshot of a computer screen&#10;&#10;AI-generated content may be incorrect.">
            <a:extLst>
              <a:ext uri="{FF2B5EF4-FFF2-40B4-BE49-F238E27FC236}">
                <a16:creationId xmlns:a16="http://schemas.microsoft.com/office/drawing/2014/main" id="{9FA85635-7B46-E5AF-2A49-F702B9246475}"/>
              </a:ext>
            </a:extLst>
          </p:cNvPr>
          <p:cNvPicPr>
            <a:picLocks noChangeAspect="1"/>
          </p:cNvPicPr>
          <p:nvPr/>
        </p:nvPicPr>
        <p:blipFill>
          <a:blip r:embed="rId2"/>
          <a:stretch>
            <a:fillRect/>
          </a:stretch>
        </p:blipFill>
        <p:spPr>
          <a:xfrm>
            <a:off x="300447" y="1836791"/>
            <a:ext cx="7623110" cy="4002574"/>
          </a:xfrm>
          <a:prstGeom prst="rect">
            <a:avLst/>
          </a:prstGeom>
        </p:spPr>
      </p:pic>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54DA77-A461-D3A0-11BB-78AE8BDC0AFF}"/>
            </a:ext>
          </a:extLst>
        </p:cNvPr>
        <p:cNvGrpSpPr/>
        <p:nvPr/>
      </p:nvGrpSpPr>
      <p:grpSpPr>
        <a:xfrm>
          <a:off x="0" y="0"/>
          <a:ext cx="0" cy="0"/>
          <a:chOff x="0" y="0"/>
          <a:chExt cx="0" cy="0"/>
        </a:xfrm>
      </p:grpSpPr>
      <p:sp>
        <p:nvSpPr>
          <p:cNvPr id="92" name="TextBox 91">
            <a:extLst>
              <a:ext uri="{FF2B5EF4-FFF2-40B4-BE49-F238E27FC236}">
                <a16:creationId xmlns:a16="http://schemas.microsoft.com/office/drawing/2014/main" id="{B0EA9516-EC6D-3CEB-F0D9-84D3FEC17405}"/>
              </a:ext>
            </a:extLst>
          </p:cNvPr>
          <p:cNvSpPr txBox="1"/>
          <p:nvPr/>
        </p:nvSpPr>
        <p:spPr>
          <a:xfrm>
            <a:off x="365018" y="613494"/>
            <a:ext cx="11221474" cy="707886"/>
          </a:xfrm>
          <a:prstGeom prst="rect">
            <a:avLst/>
          </a:prstGeom>
          <a:noFill/>
        </p:spPr>
        <p:txBody>
          <a:bodyPr wrap="square" rtlCol="0">
            <a:spAutoFit/>
          </a:bodyPr>
          <a:lstStyle/>
          <a:p>
            <a:r>
              <a:rPr lang="en-US" sz="4000" dirty="0">
                <a:solidFill>
                  <a:schemeClr val="accent1"/>
                </a:solidFill>
                <a:latin typeface="Century Gothic" panose="020B0502020202020204" pitchFamily="34" charset="0"/>
              </a:rPr>
              <a:t>Project Name</a:t>
            </a:r>
          </a:p>
        </p:txBody>
      </p:sp>
      <p:cxnSp>
        <p:nvCxnSpPr>
          <p:cNvPr id="94" name="Straight Connector 93">
            <a:extLst>
              <a:ext uri="{FF2B5EF4-FFF2-40B4-BE49-F238E27FC236}">
                <a16:creationId xmlns:a16="http://schemas.microsoft.com/office/drawing/2014/main" id="{0C92287E-9F43-3044-F0DF-936DFAB906CE}"/>
              </a:ext>
            </a:extLst>
          </p:cNvPr>
          <p:cNvCxnSpPr>
            <a:cxnSpLocks/>
          </p:cNvCxnSpPr>
          <p:nvPr/>
        </p:nvCxnSpPr>
        <p:spPr>
          <a:xfrm>
            <a:off x="434591" y="1383177"/>
            <a:ext cx="11070972" cy="0"/>
          </a:xfrm>
          <a:prstGeom prst="line">
            <a:avLst/>
          </a:prstGeom>
          <a:ln w="38100">
            <a:solidFill>
              <a:schemeClr val="accent1"/>
            </a:solidFill>
          </a:ln>
        </p:spPr>
        <p:style>
          <a:lnRef idx="1">
            <a:schemeClr val="dk1"/>
          </a:lnRef>
          <a:fillRef idx="0">
            <a:schemeClr val="dk1"/>
          </a:fillRef>
          <a:effectRef idx="0">
            <a:schemeClr val="dk1"/>
          </a:effectRef>
          <a:fontRef idx="minor">
            <a:schemeClr val="tx1"/>
          </a:fontRef>
        </p:style>
      </p:cxnSp>
      <p:graphicFrame>
        <p:nvGraphicFramePr>
          <p:cNvPr id="99" name="Table 98">
            <a:extLst>
              <a:ext uri="{FF2B5EF4-FFF2-40B4-BE49-F238E27FC236}">
                <a16:creationId xmlns:a16="http://schemas.microsoft.com/office/drawing/2014/main" id="{921225D5-1792-32D3-FFBA-ACFC3114EA17}"/>
              </a:ext>
            </a:extLst>
          </p:cNvPr>
          <p:cNvGraphicFramePr>
            <a:graphicFrameLocks noGrp="1"/>
          </p:cNvGraphicFramePr>
          <p:nvPr/>
        </p:nvGraphicFramePr>
        <p:xfrm>
          <a:off x="434591" y="6038241"/>
          <a:ext cx="11590394" cy="548640"/>
        </p:xfrm>
        <a:graphic>
          <a:graphicData uri="http://schemas.openxmlformats.org/drawingml/2006/table">
            <a:tbl>
              <a:tblPr firstRow="1" firstCol="1" bandRow="1">
                <a:tableStyleId>{5C22544A-7EE6-4342-B048-85BDC9FD1C3A}</a:tableStyleId>
              </a:tblPr>
              <a:tblGrid>
                <a:gridCol w="2067696">
                  <a:extLst>
                    <a:ext uri="{9D8B030D-6E8A-4147-A177-3AD203B41FA5}">
                      <a16:colId xmlns:a16="http://schemas.microsoft.com/office/drawing/2014/main" val="690628749"/>
                    </a:ext>
                  </a:extLst>
                </a:gridCol>
                <a:gridCol w="5318122">
                  <a:extLst>
                    <a:ext uri="{9D8B030D-6E8A-4147-A177-3AD203B41FA5}">
                      <a16:colId xmlns:a16="http://schemas.microsoft.com/office/drawing/2014/main" val="3049906053"/>
                    </a:ext>
                  </a:extLst>
                </a:gridCol>
                <a:gridCol w="1368507">
                  <a:extLst>
                    <a:ext uri="{9D8B030D-6E8A-4147-A177-3AD203B41FA5}">
                      <a16:colId xmlns:a16="http://schemas.microsoft.com/office/drawing/2014/main" val="4260011339"/>
                    </a:ext>
                  </a:extLst>
                </a:gridCol>
                <a:gridCol w="2836069">
                  <a:extLst>
                    <a:ext uri="{9D8B030D-6E8A-4147-A177-3AD203B41FA5}">
                      <a16:colId xmlns:a16="http://schemas.microsoft.com/office/drawing/2014/main" val="1259121771"/>
                    </a:ext>
                  </a:extLst>
                </a:gridCol>
              </a:tblGrid>
              <a:tr h="274320">
                <a:tc>
                  <a:txBody>
                    <a:bodyPr/>
                    <a:lstStyle/>
                    <a:p>
                      <a:pPr marL="0" marR="0" algn="l">
                        <a:lnSpc>
                          <a:spcPct val="107000"/>
                        </a:lnSpc>
                        <a:spcBef>
                          <a:spcPts val="0"/>
                        </a:spcBef>
                        <a:spcAft>
                          <a:spcPts val="0"/>
                        </a:spcAft>
                      </a:pPr>
                      <a:r>
                        <a:rPr lang="en-US" sz="800" dirty="0">
                          <a:solidFill>
                            <a:sysClr val="windowText" lastClr="000000"/>
                          </a:solidFill>
                          <a:effectLst/>
                          <a:latin typeface="Century Gothic" panose="020B0502020202020204" pitchFamily="34" charset="0"/>
                        </a:rPr>
                        <a:t>PROJECT MANAGER</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l">
                        <a:lnSpc>
                          <a:spcPct val="107000"/>
                        </a:lnSpc>
                        <a:spcBef>
                          <a:spcPts val="0"/>
                        </a:spcBef>
                        <a:spcAft>
                          <a:spcPts val="0"/>
                        </a:spcAft>
                      </a:pPr>
                      <a:r>
                        <a:rPr lang="en-US" sz="1000" b="0" dirty="0">
                          <a:solidFill>
                            <a:sysClr val="windowText" lastClr="000000"/>
                          </a:solidFill>
                          <a:effectLst/>
                          <a:latin typeface="Century Gothic" panose="020B0502020202020204" pitchFamily="34" charset="0"/>
                        </a:rPr>
                        <a:t> </a:t>
                      </a:r>
                      <a:endParaRPr lang="en-US" sz="1000" b="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800" b="1" dirty="0">
                          <a:solidFill>
                            <a:sysClr val="windowText" lastClr="000000"/>
                          </a:solidFill>
                          <a:effectLst/>
                          <a:latin typeface="Century Gothic" panose="020B0502020202020204" pitchFamily="34" charset="0"/>
                        </a:rPr>
                        <a:t>START DATE</a:t>
                      </a:r>
                      <a:endParaRPr lang="en-US" sz="1000" b="1"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l">
                        <a:lnSpc>
                          <a:spcPct val="107000"/>
                        </a:lnSpc>
                        <a:spcBef>
                          <a:spcPts val="0"/>
                        </a:spcBef>
                        <a:spcAft>
                          <a:spcPts val="0"/>
                        </a:spcAft>
                      </a:pPr>
                      <a:r>
                        <a:rPr lang="en-US" sz="1000" dirty="0">
                          <a:solidFill>
                            <a:sysClr val="windowText" lastClr="000000"/>
                          </a:solidFill>
                          <a:effectLst/>
                          <a:latin typeface="Century Gothic" panose="020B0502020202020204" pitchFamily="34" charset="0"/>
                        </a:rPr>
                        <a:t> </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extLst>
                  <a:ext uri="{0D108BD9-81ED-4DB2-BD59-A6C34878D82A}">
                    <a16:rowId xmlns:a16="http://schemas.microsoft.com/office/drawing/2014/main" val="4108310180"/>
                  </a:ext>
                </a:extLst>
              </a:tr>
              <a:tr h="274320">
                <a:tc>
                  <a:txBody>
                    <a:bodyPr/>
                    <a:lstStyle/>
                    <a:p>
                      <a:pPr marL="0" marR="0" algn="l">
                        <a:lnSpc>
                          <a:spcPct val="107000"/>
                        </a:lnSpc>
                        <a:spcBef>
                          <a:spcPts val="0"/>
                        </a:spcBef>
                        <a:spcAft>
                          <a:spcPts val="0"/>
                        </a:spcAft>
                      </a:pPr>
                      <a:r>
                        <a:rPr lang="en-US" sz="800" dirty="0">
                          <a:solidFill>
                            <a:sysClr val="windowText" lastClr="000000"/>
                          </a:solidFill>
                          <a:effectLst/>
                          <a:latin typeface="Century Gothic" panose="020B0502020202020204" pitchFamily="34" charset="0"/>
                        </a:rPr>
                        <a:t>OVERALL PROGRESS</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l">
                        <a:lnSpc>
                          <a:spcPct val="107000"/>
                        </a:lnSpc>
                        <a:spcBef>
                          <a:spcPts val="0"/>
                        </a:spcBef>
                        <a:spcAft>
                          <a:spcPts val="0"/>
                        </a:spcAft>
                      </a:pPr>
                      <a:r>
                        <a:rPr lang="en-US" sz="1000" b="0" dirty="0">
                          <a:solidFill>
                            <a:sysClr val="windowText" lastClr="000000"/>
                          </a:solidFill>
                          <a:effectLst/>
                          <a:latin typeface="Century Gothic" panose="020B0502020202020204" pitchFamily="34" charset="0"/>
                        </a:rPr>
                        <a:t> </a:t>
                      </a:r>
                      <a:endParaRPr lang="en-US" sz="1000" b="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800" b="1" dirty="0">
                          <a:solidFill>
                            <a:sysClr val="windowText" lastClr="000000"/>
                          </a:solidFill>
                          <a:effectLst/>
                          <a:latin typeface="Century Gothic" panose="020B0502020202020204" pitchFamily="34" charset="0"/>
                        </a:rPr>
                        <a:t>END DATE</a:t>
                      </a:r>
                      <a:endParaRPr lang="en-US" sz="1000" b="1"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l">
                        <a:lnSpc>
                          <a:spcPct val="107000"/>
                        </a:lnSpc>
                        <a:spcBef>
                          <a:spcPts val="0"/>
                        </a:spcBef>
                        <a:spcAft>
                          <a:spcPts val="0"/>
                        </a:spcAft>
                      </a:pPr>
                      <a:r>
                        <a:rPr lang="en-US" sz="1000" dirty="0">
                          <a:solidFill>
                            <a:sysClr val="windowText" lastClr="000000"/>
                          </a:solidFill>
                          <a:effectLst/>
                          <a:latin typeface="Century Gothic" panose="020B0502020202020204" pitchFamily="34" charset="0"/>
                        </a:rPr>
                        <a:t> </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extLst>
                  <a:ext uri="{0D108BD9-81ED-4DB2-BD59-A6C34878D82A}">
                    <a16:rowId xmlns:a16="http://schemas.microsoft.com/office/drawing/2014/main" val="2659922558"/>
                  </a:ext>
                </a:extLst>
              </a:tr>
            </a:tbl>
          </a:graphicData>
        </a:graphic>
      </p:graphicFrame>
      <p:sp>
        <p:nvSpPr>
          <p:cNvPr id="67" name="TextBox 66">
            <a:extLst>
              <a:ext uri="{FF2B5EF4-FFF2-40B4-BE49-F238E27FC236}">
                <a16:creationId xmlns:a16="http://schemas.microsoft.com/office/drawing/2014/main" id="{9499A3FB-1717-F0D7-5124-B7DE58ECFC05}"/>
              </a:ext>
            </a:extLst>
          </p:cNvPr>
          <p:cNvSpPr txBox="1"/>
          <p:nvPr/>
        </p:nvSpPr>
        <p:spPr>
          <a:xfrm>
            <a:off x="337442" y="2625480"/>
            <a:ext cx="2793384" cy="369332"/>
          </a:xfrm>
          <a:prstGeom prst="rect">
            <a:avLst/>
          </a:prstGeom>
          <a:noFill/>
        </p:spPr>
        <p:txBody>
          <a:bodyPr wrap="square" rtlCol="0">
            <a:spAutoFit/>
          </a:bodyPr>
          <a:lstStyle/>
          <a:p>
            <a:r>
              <a:rPr lang="en-US" dirty="0">
                <a:latin typeface="Century Gothic" panose="020B0502020202020204" pitchFamily="34" charset="0"/>
              </a:rPr>
              <a:t>Project Deliverable</a:t>
            </a:r>
          </a:p>
        </p:txBody>
      </p:sp>
      <p:sp>
        <p:nvSpPr>
          <p:cNvPr id="3" name="TextBox 2">
            <a:extLst>
              <a:ext uri="{FF2B5EF4-FFF2-40B4-BE49-F238E27FC236}">
                <a16:creationId xmlns:a16="http://schemas.microsoft.com/office/drawing/2014/main" id="{1329EEDD-D7F5-B2A9-D56D-5F7F29E28118}"/>
              </a:ext>
            </a:extLst>
          </p:cNvPr>
          <p:cNvSpPr txBox="1"/>
          <p:nvPr/>
        </p:nvSpPr>
        <p:spPr>
          <a:xfrm>
            <a:off x="434591" y="3019598"/>
            <a:ext cx="7406640" cy="914400"/>
          </a:xfrm>
          <a:prstGeom prst="rect">
            <a:avLst/>
          </a:prstGeom>
          <a:solidFill>
            <a:schemeClr val="bg1"/>
          </a:solidFill>
        </p:spPr>
        <p:txBody>
          <a:bodyPr wrap="square" rtlCol="0">
            <a:spAutoFit/>
          </a:bodyPr>
          <a:lstStyle/>
          <a:p>
            <a:r>
              <a:rPr lang="en-US" sz="1000" dirty="0">
                <a:latin typeface="Century Gothic" panose="020B0502020202020204" pitchFamily="34" charset="0"/>
              </a:rPr>
              <a:t>Enter Text</a:t>
            </a:r>
          </a:p>
        </p:txBody>
      </p:sp>
      <p:sp>
        <p:nvSpPr>
          <p:cNvPr id="68" name="TextBox 67">
            <a:extLst>
              <a:ext uri="{FF2B5EF4-FFF2-40B4-BE49-F238E27FC236}">
                <a16:creationId xmlns:a16="http://schemas.microsoft.com/office/drawing/2014/main" id="{979088C4-A5DB-FBBD-46EB-4396247EA49C}"/>
              </a:ext>
            </a:extLst>
          </p:cNvPr>
          <p:cNvSpPr txBox="1"/>
          <p:nvPr/>
        </p:nvSpPr>
        <p:spPr>
          <a:xfrm>
            <a:off x="365018" y="4010866"/>
            <a:ext cx="2793384" cy="369332"/>
          </a:xfrm>
          <a:prstGeom prst="rect">
            <a:avLst/>
          </a:prstGeom>
          <a:noFill/>
        </p:spPr>
        <p:txBody>
          <a:bodyPr wrap="square" rtlCol="0">
            <a:spAutoFit/>
          </a:bodyPr>
          <a:lstStyle/>
          <a:p>
            <a:r>
              <a:rPr lang="en-US" dirty="0">
                <a:latin typeface="Century Gothic" panose="020B0502020202020204" pitchFamily="34" charset="0"/>
              </a:rPr>
              <a:t>Scope Statement</a:t>
            </a:r>
          </a:p>
        </p:txBody>
      </p:sp>
      <p:sp>
        <p:nvSpPr>
          <p:cNvPr id="69" name="TextBox 68">
            <a:extLst>
              <a:ext uri="{FF2B5EF4-FFF2-40B4-BE49-F238E27FC236}">
                <a16:creationId xmlns:a16="http://schemas.microsoft.com/office/drawing/2014/main" id="{47B3210E-4290-E7E8-3788-7668FF452286}"/>
              </a:ext>
            </a:extLst>
          </p:cNvPr>
          <p:cNvSpPr txBox="1"/>
          <p:nvPr/>
        </p:nvSpPr>
        <p:spPr>
          <a:xfrm>
            <a:off x="462167" y="4404984"/>
            <a:ext cx="7406640" cy="1371600"/>
          </a:xfrm>
          <a:prstGeom prst="rect">
            <a:avLst/>
          </a:prstGeom>
          <a:solidFill>
            <a:schemeClr val="bg1"/>
          </a:solidFill>
        </p:spPr>
        <p:txBody>
          <a:bodyPr wrap="square" rtlCol="0">
            <a:spAutoFit/>
          </a:bodyPr>
          <a:lstStyle/>
          <a:p>
            <a:r>
              <a:rPr lang="en-US" sz="1000" dirty="0">
                <a:latin typeface="Century Gothic" panose="020B0502020202020204" pitchFamily="34" charset="0"/>
              </a:rPr>
              <a:t>Enter Text</a:t>
            </a:r>
          </a:p>
        </p:txBody>
      </p:sp>
    </p:spTree>
    <p:extLst>
      <p:ext uri="{BB962C8B-B14F-4D97-AF65-F5344CB8AC3E}">
        <p14:creationId xmlns:p14="http://schemas.microsoft.com/office/powerpoint/2010/main" val="13629730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E23CDB12-196C-9C4A-AEEE-EDE3A3B2E0E1}"/>
              </a:ext>
            </a:extLst>
          </p:cNvPr>
          <p:cNvSpPr txBox="1"/>
          <p:nvPr/>
        </p:nvSpPr>
        <p:spPr>
          <a:xfrm>
            <a:off x="242442" y="6385180"/>
            <a:ext cx="11504798" cy="369332"/>
          </a:xfrm>
          <a:prstGeom prst="rect">
            <a:avLst/>
          </a:prstGeom>
          <a:noFill/>
        </p:spPr>
        <p:txBody>
          <a:bodyPr wrap="square" rtlCol="0">
            <a:spAutoFit/>
          </a:bodyPr>
          <a:lstStyle/>
          <a:p>
            <a:r>
              <a:rPr lang="en-US" dirty="0">
                <a:solidFill>
                  <a:schemeClr val="accent1"/>
                </a:solidFill>
                <a:latin typeface="Century Gothic" panose="020B0502020202020204" pitchFamily="34" charset="0"/>
              </a:rPr>
              <a:t>Project Roadmap Timeline Template</a:t>
            </a:r>
            <a:endParaRPr lang="en-US" dirty="0">
              <a:solidFill>
                <a:schemeClr val="accent1"/>
              </a:solidFill>
              <a:latin typeface="Century Gothic" panose="020B0502020202020204" pitchFamily="34" charset="0"/>
              <a:ea typeface="Arial" charset="0"/>
              <a:cs typeface="Arial" charset="0"/>
            </a:endParaRPr>
          </a:p>
        </p:txBody>
      </p:sp>
      <p:sp>
        <p:nvSpPr>
          <p:cNvPr id="7" name="TextBox 6">
            <a:extLst>
              <a:ext uri="{FF2B5EF4-FFF2-40B4-BE49-F238E27FC236}">
                <a16:creationId xmlns:a16="http://schemas.microsoft.com/office/drawing/2014/main" id="{53225E24-BA28-A74B-BB19-E5F25E676BB4}"/>
              </a:ext>
            </a:extLst>
          </p:cNvPr>
          <p:cNvSpPr txBox="1"/>
          <p:nvPr/>
        </p:nvSpPr>
        <p:spPr>
          <a:xfrm>
            <a:off x="9412970" y="2572386"/>
            <a:ext cx="184731" cy="369332"/>
          </a:xfrm>
          <a:prstGeom prst="rect">
            <a:avLst/>
          </a:prstGeom>
          <a:noFill/>
        </p:spPr>
        <p:txBody>
          <a:bodyPr wrap="none" rtlCol="0">
            <a:spAutoFit/>
          </a:bodyPr>
          <a:lstStyle/>
          <a:p>
            <a:endParaRPr lang="en-US" dirty="0">
              <a:latin typeface="Century Gothic" charset="0"/>
              <a:ea typeface="Century Gothic" charset="0"/>
              <a:cs typeface="Century Gothic" charset="0"/>
            </a:endParaRPr>
          </a:p>
        </p:txBody>
      </p:sp>
      <p:graphicFrame>
        <p:nvGraphicFramePr>
          <p:cNvPr id="8" name="Table 7">
            <a:extLst>
              <a:ext uri="{FF2B5EF4-FFF2-40B4-BE49-F238E27FC236}">
                <a16:creationId xmlns:a16="http://schemas.microsoft.com/office/drawing/2014/main" id="{B4BC8969-FC36-3C45-9DF4-31954D93622E}"/>
              </a:ext>
            </a:extLst>
          </p:cNvPr>
          <p:cNvGraphicFramePr>
            <a:graphicFrameLocks noGrp="1"/>
          </p:cNvGraphicFramePr>
          <p:nvPr>
            <p:extLst>
              <p:ext uri="{D42A27DB-BD31-4B8C-83A1-F6EECF244321}">
                <p14:modId xmlns:p14="http://schemas.microsoft.com/office/powerpoint/2010/main" val="3364930315"/>
              </p:ext>
            </p:extLst>
          </p:nvPr>
        </p:nvGraphicFramePr>
        <p:xfrm>
          <a:off x="221178" y="391626"/>
          <a:ext cx="11749644" cy="5780887"/>
        </p:xfrm>
        <a:graphic>
          <a:graphicData uri="http://schemas.openxmlformats.org/drawingml/2006/table">
            <a:tbl>
              <a:tblPr firstRow="1" bandRow="1">
                <a:effectLst>
                  <a:outerShdw blurRad="50800" dist="38100" dir="5400000" algn="t" rotWithShape="0">
                    <a:prstClr val="black">
                      <a:alpha val="40000"/>
                    </a:prstClr>
                  </a:outerShdw>
                </a:effectLst>
                <a:tableStyleId>{073A0DAA-6AF3-43AB-8588-CEC1D06C72B9}</a:tableStyleId>
              </a:tblPr>
              <a:tblGrid>
                <a:gridCol w="979137">
                  <a:extLst>
                    <a:ext uri="{9D8B030D-6E8A-4147-A177-3AD203B41FA5}">
                      <a16:colId xmlns:a16="http://schemas.microsoft.com/office/drawing/2014/main" val="20000"/>
                    </a:ext>
                  </a:extLst>
                </a:gridCol>
                <a:gridCol w="979137">
                  <a:extLst>
                    <a:ext uri="{9D8B030D-6E8A-4147-A177-3AD203B41FA5}">
                      <a16:colId xmlns:a16="http://schemas.microsoft.com/office/drawing/2014/main" val="20001"/>
                    </a:ext>
                  </a:extLst>
                </a:gridCol>
                <a:gridCol w="979137">
                  <a:extLst>
                    <a:ext uri="{9D8B030D-6E8A-4147-A177-3AD203B41FA5}">
                      <a16:colId xmlns:a16="http://schemas.microsoft.com/office/drawing/2014/main" val="20002"/>
                    </a:ext>
                  </a:extLst>
                </a:gridCol>
                <a:gridCol w="979137">
                  <a:extLst>
                    <a:ext uri="{9D8B030D-6E8A-4147-A177-3AD203B41FA5}">
                      <a16:colId xmlns:a16="http://schemas.microsoft.com/office/drawing/2014/main" val="20003"/>
                    </a:ext>
                  </a:extLst>
                </a:gridCol>
                <a:gridCol w="979137">
                  <a:extLst>
                    <a:ext uri="{9D8B030D-6E8A-4147-A177-3AD203B41FA5}">
                      <a16:colId xmlns:a16="http://schemas.microsoft.com/office/drawing/2014/main" val="20004"/>
                    </a:ext>
                  </a:extLst>
                </a:gridCol>
                <a:gridCol w="979137">
                  <a:extLst>
                    <a:ext uri="{9D8B030D-6E8A-4147-A177-3AD203B41FA5}">
                      <a16:colId xmlns:a16="http://schemas.microsoft.com/office/drawing/2014/main" val="20005"/>
                    </a:ext>
                  </a:extLst>
                </a:gridCol>
                <a:gridCol w="979137">
                  <a:extLst>
                    <a:ext uri="{9D8B030D-6E8A-4147-A177-3AD203B41FA5}">
                      <a16:colId xmlns:a16="http://schemas.microsoft.com/office/drawing/2014/main" val="20006"/>
                    </a:ext>
                  </a:extLst>
                </a:gridCol>
                <a:gridCol w="979137">
                  <a:extLst>
                    <a:ext uri="{9D8B030D-6E8A-4147-A177-3AD203B41FA5}">
                      <a16:colId xmlns:a16="http://schemas.microsoft.com/office/drawing/2014/main" val="20007"/>
                    </a:ext>
                  </a:extLst>
                </a:gridCol>
                <a:gridCol w="979137">
                  <a:extLst>
                    <a:ext uri="{9D8B030D-6E8A-4147-A177-3AD203B41FA5}">
                      <a16:colId xmlns:a16="http://schemas.microsoft.com/office/drawing/2014/main" val="20008"/>
                    </a:ext>
                  </a:extLst>
                </a:gridCol>
                <a:gridCol w="979137">
                  <a:extLst>
                    <a:ext uri="{9D8B030D-6E8A-4147-A177-3AD203B41FA5}">
                      <a16:colId xmlns:a16="http://schemas.microsoft.com/office/drawing/2014/main" val="20009"/>
                    </a:ext>
                  </a:extLst>
                </a:gridCol>
                <a:gridCol w="979137">
                  <a:extLst>
                    <a:ext uri="{9D8B030D-6E8A-4147-A177-3AD203B41FA5}">
                      <a16:colId xmlns:a16="http://schemas.microsoft.com/office/drawing/2014/main" val="20010"/>
                    </a:ext>
                  </a:extLst>
                </a:gridCol>
                <a:gridCol w="979137">
                  <a:extLst>
                    <a:ext uri="{9D8B030D-6E8A-4147-A177-3AD203B41FA5}">
                      <a16:colId xmlns:a16="http://schemas.microsoft.com/office/drawing/2014/main" val="20011"/>
                    </a:ext>
                  </a:extLst>
                </a:gridCol>
              </a:tblGrid>
              <a:tr h="265741">
                <a:tc>
                  <a:txBody>
                    <a:bodyPr/>
                    <a:lstStyle/>
                    <a:p>
                      <a:pPr algn="ctr"/>
                      <a:r>
                        <a:rPr lang="en-US" sz="1000" dirty="0">
                          <a:latin typeface="Century Gothic" charset="0"/>
                          <a:ea typeface="Century Gothic" charset="0"/>
                          <a:cs typeface="Century Gothic" charset="0"/>
                        </a:rPr>
                        <a:t>JAN</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000" dirty="0">
                          <a:latin typeface="Century Gothic" charset="0"/>
                          <a:ea typeface="Century Gothic" charset="0"/>
                          <a:cs typeface="Century Gothic" charset="0"/>
                        </a:rPr>
                        <a:t>FEB</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65000"/>
                        <a:lumOff val="35000"/>
                      </a:schemeClr>
                    </a:solidFill>
                  </a:tcPr>
                </a:tc>
                <a:tc>
                  <a:txBody>
                    <a:bodyPr/>
                    <a:lstStyle/>
                    <a:p>
                      <a:pPr algn="ctr"/>
                      <a:r>
                        <a:rPr lang="en-US" sz="1000" dirty="0">
                          <a:latin typeface="Century Gothic" charset="0"/>
                          <a:ea typeface="Century Gothic" charset="0"/>
                          <a:cs typeface="Century Gothic" charset="0"/>
                        </a:rPr>
                        <a:t>MAR</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50000"/>
                        <a:lumOff val="50000"/>
                      </a:schemeClr>
                    </a:solidFill>
                  </a:tcPr>
                </a:tc>
                <a:tc>
                  <a:txBody>
                    <a:bodyPr/>
                    <a:lstStyle/>
                    <a:p>
                      <a:pPr algn="ctr"/>
                      <a:r>
                        <a:rPr lang="en-US" sz="1000" dirty="0">
                          <a:latin typeface="Century Gothic" charset="0"/>
                          <a:ea typeface="Century Gothic" charset="0"/>
                          <a:cs typeface="Century Gothic" charset="0"/>
                        </a:rPr>
                        <a:t>APR</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000" dirty="0">
                          <a:latin typeface="Century Gothic" charset="0"/>
                          <a:ea typeface="Century Gothic" charset="0"/>
                          <a:cs typeface="Century Gothic" charset="0"/>
                        </a:rPr>
                        <a:t>MAY</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65000"/>
                        <a:lumOff val="35000"/>
                      </a:schemeClr>
                    </a:solidFill>
                  </a:tcPr>
                </a:tc>
                <a:tc>
                  <a:txBody>
                    <a:bodyPr/>
                    <a:lstStyle/>
                    <a:p>
                      <a:pPr algn="ctr"/>
                      <a:r>
                        <a:rPr lang="en-US" sz="1000" dirty="0">
                          <a:latin typeface="Century Gothic" charset="0"/>
                          <a:ea typeface="Century Gothic" charset="0"/>
                          <a:cs typeface="Century Gothic" charset="0"/>
                        </a:rPr>
                        <a:t>JUN</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50000"/>
                        <a:lumOff val="50000"/>
                      </a:schemeClr>
                    </a:solidFill>
                  </a:tcPr>
                </a:tc>
                <a:tc>
                  <a:txBody>
                    <a:bodyPr/>
                    <a:lstStyle/>
                    <a:p>
                      <a:pPr algn="ctr"/>
                      <a:r>
                        <a:rPr lang="en-US" sz="1000" dirty="0">
                          <a:latin typeface="Century Gothic" charset="0"/>
                          <a:ea typeface="Century Gothic" charset="0"/>
                          <a:cs typeface="Century Gothic" charset="0"/>
                        </a:rPr>
                        <a:t>JUL</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000" dirty="0">
                          <a:latin typeface="Century Gothic" charset="0"/>
                          <a:ea typeface="Century Gothic" charset="0"/>
                          <a:cs typeface="Century Gothic" charset="0"/>
                        </a:rPr>
                        <a:t>AUG</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65000"/>
                        <a:lumOff val="35000"/>
                      </a:schemeClr>
                    </a:solidFill>
                  </a:tcPr>
                </a:tc>
                <a:tc>
                  <a:txBody>
                    <a:bodyPr/>
                    <a:lstStyle/>
                    <a:p>
                      <a:pPr algn="ctr"/>
                      <a:r>
                        <a:rPr lang="en-US" sz="1000" dirty="0">
                          <a:latin typeface="Century Gothic" charset="0"/>
                          <a:ea typeface="Century Gothic" charset="0"/>
                          <a:cs typeface="Century Gothic" charset="0"/>
                        </a:rPr>
                        <a:t>SEPT</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50000"/>
                        <a:lumOff val="50000"/>
                      </a:schemeClr>
                    </a:solidFill>
                  </a:tcPr>
                </a:tc>
                <a:tc>
                  <a:txBody>
                    <a:bodyPr/>
                    <a:lstStyle/>
                    <a:p>
                      <a:pPr algn="ctr"/>
                      <a:r>
                        <a:rPr lang="en-US" sz="1000" dirty="0">
                          <a:latin typeface="Century Gothic" charset="0"/>
                          <a:ea typeface="Century Gothic" charset="0"/>
                          <a:cs typeface="Century Gothic" charset="0"/>
                        </a:rPr>
                        <a:t>OCT</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000" dirty="0">
                          <a:latin typeface="Century Gothic" charset="0"/>
                          <a:ea typeface="Century Gothic" charset="0"/>
                          <a:cs typeface="Century Gothic" charset="0"/>
                        </a:rPr>
                        <a:t>NOV</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65000"/>
                        <a:lumOff val="35000"/>
                      </a:schemeClr>
                    </a:solidFill>
                  </a:tcPr>
                </a:tc>
                <a:tc>
                  <a:txBody>
                    <a:bodyPr/>
                    <a:lstStyle/>
                    <a:p>
                      <a:pPr algn="ctr"/>
                      <a:r>
                        <a:rPr lang="en-US" sz="1000" dirty="0">
                          <a:latin typeface="Century Gothic" charset="0"/>
                          <a:ea typeface="Century Gothic" charset="0"/>
                          <a:cs typeface="Century Gothic" charset="0"/>
                        </a:rPr>
                        <a:t>DEC</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50000"/>
                        <a:lumOff val="50000"/>
                      </a:schemeClr>
                    </a:solidFill>
                  </a:tcPr>
                </a:tc>
                <a:extLst>
                  <a:ext uri="{0D108BD9-81ED-4DB2-BD59-A6C34878D82A}">
                    <a16:rowId xmlns:a16="http://schemas.microsoft.com/office/drawing/2014/main" val="10000"/>
                  </a:ext>
                </a:extLst>
              </a:tr>
              <a:tr h="1017574">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0001"/>
                  </a:ext>
                </a:extLst>
              </a:tr>
              <a:tr h="4497572">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10002"/>
                  </a:ext>
                </a:extLst>
              </a:tr>
            </a:tbl>
          </a:graphicData>
        </a:graphic>
      </p:graphicFrame>
      <p:grpSp>
        <p:nvGrpSpPr>
          <p:cNvPr id="10" name="Group 9">
            <a:extLst>
              <a:ext uri="{FF2B5EF4-FFF2-40B4-BE49-F238E27FC236}">
                <a16:creationId xmlns:a16="http://schemas.microsoft.com/office/drawing/2014/main" id="{89699E8C-EB9E-C74F-9DDE-E27B07F704F6}"/>
              </a:ext>
            </a:extLst>
          </p:cNvPr>
          <p:cNvGrpSpPr/>
          <p:nvPr/>
        </p:nvGrpSpPr>
        <p:grpSpPr>
          <a:xfrm>
            <a:off x="7833980" y="99427"/>
            <a:ext cx="621733" cy="6232574"/>
            <a:chOff x="963827" y="529733"/>
            <a:chExt cx="621733" cy="6179986"/>
          </a:xfrm>
        </p:grpSpPr>
        <p:sp>
          <p:nvSpPr>
            <p:cNvPr id="11" name="Snip Single Corner Rectangle 10">
              <a:extLst>
                <a:ext uri="{FF2B5EF4-FFF2-40B4-BE49-F238E27FC236}">
                  <a16:creationId xmlns:a16="http://schemas.microsoft.com/office/drawing/2014/main" id="{99B63934-0BFB-E249-A4CA-72A243AE1C7C}"/>
                </a:ext>
              </a:extLst>
            </p:cNvPr>
            <p:cNvSpPr/>
            <p:nvPr/>
          </p:nvSpPr>
          <p:spPr>
            <a:xfrm>
              <a:off x="965200" y="529733"/>
              <a:ext cx="620360" cy="173013"/>
            </a:xfrm>
            <a:prstGeom prst="snip1Rect">
              <a:avLst>
                <a:gd name="adj" fmla="val 0"/>
              </a:avLst>
            </a:prstGeom>
            <a:solidFill>
              <a:srgbClr val="00B0F0"/>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b="1" dirty="0">
                  <a:latin typeface="Century Gothic" panose="020B0502020202020204" pitchFamily="34" charset="0"/>
                  <a:ea typeface="Arial" charset="0"/>
                  <a:cs typeface="Arial" charset="0"/>
                </a:rPr>
                <a:t>TODAY</a:t>
              </a:r>
            </a:p>
          </p:txBody>
        </p:sp>
        <p:cxnSp>
          <p:nvCxnSpPr>
            <p:cNvPr id="12" name="Straight Connector 11">
              <a:extLst>
                <a:ext uri="{FF2B5EF4-FFF2-40B4-BE49-F238E27FC236}">
                  <a16:creationId xmlns:a16="http://schemas.microsoft.com/office/drawing/2014/main" id="{75C0C6A3-B683-0E47-B164-380C3CF96033}"/>
                </a:ext>
              </a:extLst>
            </p:cNvPr>
            <p:cNvCxnSpPr/>
            <p:nvPr/>
          </p:nvCxnSpPr>
          <p:spPr>
            <a:xfrm>
              <a:off x="963827" y="529733"/>
              <a:ext cx="12426" cy="6179986"/>
            </a:xfrm>
            <a:prstGeom prst="line">
              <a:avLst/>
            </a:prstGeom>
            <a:ln w="25400">
              <a:solidFill>
                <a:srgbClr val="00B0F0"/>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grpSp>
      <p:sp>
        <p:nvSpPr>
          <p:cNvPr id="13" name="Rounded Rectangle 12">
            <a:extLst>
              <a:ext uri="{FF2B5EF4-FFF2-40B4-BE49-F238E27FC236}">
                <a16:creationId xmlns:a16="http://schemas.microsoft.com/office/drawing/2014/main" id="{74F8CF60-BFBE-314D-94C5-79110B59C65A}"/>
              </a:ext>
            </a:extLst>
          </p:cNvPr>
          <p:cNvSpPr/>
          <p:nvPr/>
        </p:nvSpPr>
        <p:spPr>
          <a:xfrm>
            <a:off x="729044" y="2000450"/>
            <a:ext cx="3755803" cy="334091"/>
          </a:xfrm>
          <a:prstGeom prst="roundRect">
            <a:avLst/>
          </a:prstGeom>
          <a:solidFill>
            <a:srgbClr val="00BD32"/>
          </a:solidFill>
          <a:ln w="28575">
            <a:solidFill>
              <a:srgbClr val="00BD3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bg1"/>
                </a:solidFill>
                <a:latin typeface="Century Gothic" charset="0"/>
                <a:ea typeface="Century Gothic" charset="0"/>
                <a:cs typeface="Century Gothic" charset="0"/>
              </a:rPr>
              <a:t>PHASE 1:  </a:t>
            </a:r>
            <a:r>
              <a:rPr lang="en-US" sz="1000" dirty="0">
                <a:solidFill>
                  <a:schemeClr val="bg1"/>
                </a:solidFill>
                <a:latin typeface="Century Gothic" charset="0"/>
                <a:ea typeface="Century Gothic" charset="0"/>
                <a:cs typeface="Century Gothic" charset="0"/>
              </a:rPr>
              <a:t>Design / Plan</a:t>
            </a:r>
          </a:p>
        </p:txBody>
      </p:sp>
      <p:sp>
        <p:nvSpPr>
          <p:cNvPr id="14" name="Rounded Rectangle 13">
            <a:extLst>
              <a:ext uri="{FF2B5EF4-FFF2-40B4-BE49-F238E27FC236}">
                <a16:creationId xmlns:a16="http://schemas.microsoft.com/office/drawing/2014/main" id="{86A8A6AF-CD20-1B4D-A268-1477E61DF8A7}"/>
              </a:ext>
            </a:extLst>
          </p:cNvPr>
          <p:cNvSpPr/>
          <p:nvPr/>
        </p:nvSpPr>
        <p:spPr>
          <a:xfrm>
            <a:off x="4565327" y="2000450"/>
            <a:ext cx="1984625" cy="334091"/>
          </a:xfrm>
          <a:prstGeom prst="roundRect">
            <a:avLst/>
          </a:prstGeom>
          <a:solidFill>
            <a:schemeClr val="tx2">
              <a:lumMod val="60000"/>
              <a:lumOff val="40000"/>
            </a:schemeClr>
          </a:solidFill>
          <a:ln w="28575">
            <a:solidFill>
              <a:schemeClr val="tx2">
                <a:lumMod val="60000"/>
                <a:lumOff val="4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bg1"/>
                </a:solidFill>
                <a:latin typeface="Century Gothic" charset="0"/>
                <a:ea typeface="Century Gothic" charset="0"/>
                <a:cs typeface="Century Gothic" charset="0"/>
              </a:rPr>
              <a:t>PHASE 2:  </a:t>
            </a:r>
            <a:r>
              <a:rPr lang="en-US" sz="1000" dirty="0">
                <a:solidFill>
                  <a:schemeClr val="bg1"/>
                </a:solidFill>
                <a:latin typeface="Century Gothic" charset="0"/>
                <a:ea typeface="Century Gothic" charset="0"/>
                <a:cs typeface="Century Gothic" charset="0"/>
              </a:rPr>
              <a:t>Analysis / Design</a:t>
            </a:r>
          </a:p>
        </p:txBody>
      </p:sp>
      <p:sp>
        <p:nvSpPr>
          <p:cNvPr id="15" name="Rounded Rectangle 14">
            <a:extLst>
              <a:ext uri="{FF2B5EF4-FFF2-40B4-BE49-F238E27FC236}">
                <a16:creationId xmlns:a16="http://schemas.microsoft.com/office/drawing/2014/main" id="{B1B056DD-3B4D-8841-B9C2-E8B6F7A2EF3A}"/>
              </a:ext>
            </a:extLst>
          </p:cNvPr>
          <p:cNvSpPr/>
          <p:nvPr/>
        </p:nvSpPr>
        <p:spPr>
          <a:xfrm>
            <a:off x="6630433" y="2000450"/>
            <a:ext cx="2967268" cy="334091"/>
          </a:xfrm>
          <a:prstGeom prst="roundRect">
            <a:avLst/>
          </a:prstGeom>
          <a:solidFill>
            <a:schemeClr val="accent4">
              <a:lumMod val="75000"/>
            </a:schemeClr>
          </a:solidFill>
          <a:ln w="28575">
            <a:solidFill>
              <a:schemeClr val="accent4">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bg1"/>
                </a:solidFill>
                <a:latin typeface="Century Gothic" charset="0"/>
                <a:ea typeface="Century Gothic" charset="0"/>
                <a:cs typeface="Century Gothic" charset="0"/>
              </a:rPr>
              <a:t>PHASE 3:  </a:t>
            </a:r>
            <a:r>
              <a:rPr lang="en-US" sz="1000" dirty="0">
                <a:solidFill>
                  <a:schemeClr val="bg1"/>
                </a:solidFill>
                <a:latin typeface="Century Gothic" charset="0"/>
                <a:ea typeface="Century Gothic" charset="0"/>
                <a:cs typeface="Century Gothic" charset="0"/>
              </a:rPr>
              <a:t>Development / Testing / Training</a:t>
            </a:r>
          </a:p>
        </p:txBody>
      </p:sp>
      <p:sp>
        <p:nvSpPr>
          <p:cNvPr id="16" name="Rounded Rectangle 15">
            <a:extLst>
              <a:ext uri="{FF2B5EF4-FFF2-40B4-BE49-F238E27FC236}">
                <a16:creationId xmlns:a16="http://schemas.microsoft.com/office/drawing/2014/main" id="{2F62B472-4BEA-8243-AF20-8B4DFD1024DC}"/>
              </a:ext>
            </a:extLst>
          </p:cNvPr>
          <p:cNvSpPr/>
          <p:nvPr/>
        </p:nvSpPr>
        <p:spPr>
          <a:xfrm>
            <a:off x="9678182" y="2000450"/>
            <a:ext cx="1885558" cy="334091"/>
          </a:xfrm>
          <a:prstGeom prst="roundRect">
            <a:avLst/>
          </a:prstGeom>
          <a:solidFill>
            <a:schemeClr val="accent3">
              <a:lumMod val="75000"/>
            </a:schemeClr>
          </a:solidFill>
          <a:ln w="28575">
            <a:solidFill>
              <a:schemeClr val="accent3">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bg1"/>
                </a:solidFill>
                <a:latin typeface="Century Gothic" charset="0"/>
                <a:ea typeface="Century Gothic" charset="0"/>
                <a:cs typeface="Century Gothic" charset="0"/>
              </a:rPr>
              <a:t>PHASE 4:  </a:t>
            </a:r>
            <a:r>
              <a:rPr lang="en-US" sz="1000" dirty="0">
                <a:solidFill>
                  <a:schemeClr val="bg1"/>
                </a:solidFill>
                <a:latin typeface="Century Gothic" charset="0"/>
                <a:ea typeface="Century Gothic" charset="0"/>
                <a:cs typeface="Century Gothic" charset="0"/>
              </a:rPr>
              <a:t>Launch / Monitor / Revise</a:t>
            </a:r>
          </a:p>
        </p:txBody>
      </p:sp>
      <p:sp>
        <p:nvSpPr>
          <p:cNvPr id="17" name="Rectangle 16">
            <a:extLst>
              <a:ext uri="{FF2B5EF4-FFF2-40B4-BE49-F238E27FC236}">
                <a16:creationId xmlns:a16="http://schemas.microsoft.com/office/drawing/2014/main" id="{AF79D965-D371-B44E-A103-24FCAD11C696}"/>
              </a:ext>
            </a:extLst>
          </p:cNvPr>
          <p:cNvSpPr/>
          <p:nvPr/>
        </p:nvSpPr>
        <p:spPr>
          <a:xfrm>
            <a:off x="242442" y="681752"/>
            <a:ext cx="1215523" cy="261610"/>
          </a:xfrm>
          <a:prstGeom prst="rect">
            <a:avLst/>
          </a:prstGeom>
        </p:spPr>
        <p:txBody>
          <a:bodyPr wrap="square">
            <a:spAutoFit/>
          </a:bodyPr>
          <a:lstStyle/>
          <a:p>
            <a:r>
              <a:rPr lang="en-US" sz="1100" b="1" dirty="0">
                <a:effectLst>
                  <a:glow rad="63500">
                    <a:schemeClr val="bg1">
                      <a:alpha val="40000"/>
                    </a:schemeClr>
                  </a:glow>
                </a:effectLst>
                <a:latin typeface="Century Gothic" charset="0"/>
                <a:ea typeface="Century Gothic" charset="0"/>
                <a:cs typeface="Century Gothic" charset="0"/>
              </a:rPr>
              <a:t>MILESTONES</a:t>
            </a:r>
            <a:endParaRPr lang="en-US" sz="1100" b="1" dirty="0">
              <a:effectLst>
                <a:glow rad="63500">
                  <a:schemeClr val="bg1">
                    <a:alpha val="40000"/>
                  </a:schemeClr>
                </a:glow>
              </a:effectLst>
            </a:endParaRPr>
          </a:p>
        </p:txBody>
      </p:sp>
      <p:sp>
        <p:nvSpPr>
          <p:cNvPr id="18" name="Rectangle 17">
            <a:extLst>
              <a:ext uri="{FF2B5EF4-FFF2-40B4-BE49-F238E27FC236}">
                <a16:creationId xmlns:a16="http://schemas.microsoft.com/office/drawing/2014/main" id="{E2950428-9FBF-8040-A166-8D91EAEF6938}"/>
              </a:ext>
            </a:extLst>
          </p:cNvPr>
          <p:cNvSpPr/>
          <p:nvPr/>
        </p:nvSpPr>
        <p:spPr>
          <a:xfrm>
            <a:off x="242442" y="1711056"/>
            <a:ext cx="1215523" cy="261610"/>
          </a:xfrm>
          <a:prstGeom prst="rect">
            <a:avLst/>
          </a:prstGeom>
        </p:spPr>
        <p:txBody>
          <a:bodyPr wrap="square">
            <a:spAutoFit/>
          </a:bodyPr>
          <a:lstStyle/>
          <a:p>
            <a:r>
              <a:rPr lang="en-US" sz="1100" b="1" dirty="0">
                <a:effectLst>
                  <a:glow rad="63500">
                    <a:schemeClr val="bg1">
                      <a:alpha val="40000"/>
                    </a:schemeClr>
                  </a:glow>
                </a:effectLst>
                <a:latin typeface="Century Gothic" charset="0"/>
                <a:ea typeface="Century Gothic" charset="0"/>
                <a:cs typeface="Century Gothic" charset="0"/>
              </a:rPr>
              <a:t>TASKS</a:t>
            </a:r>
            <a:endParaRPr lang="en-US" sz="1100" b="1" dirty="0">
              <a:effectLst>
                <a:glow rad="63500">
                  <a:schemeClr val="bg1">
                    <a:alpha val="40000"/>
                  </a:schemeClr>
                </a:glow>
              </a:effectLst>
            </a:endParaRPr>
          </a:p>
        </p:txBody>
      </p:sp>
      <p:grpSp>
        <p:nvGrpSpPr>
          <p:cNvPr id="53" name="Group 52">
            <a:extLst>
              <a:ext uri="{FF2B5EF4-FFF2-40B4-BE49-F238E27FC236}">
                <a16:creationId xmlns:a16="http://schemas.microsoft.com/office/drawing/2014/main" id="{98282C72-FAAE-3446-88CA-3A885639CEE5}"/>
              </a:ext>
            </a:extLst>
          </p:cNvPr>
          <p:cNvGrpSpPr/>
          <p:nvPr/>
        </p:nvGrpSpPr>
        <p:grpSpPr>
          <a:xfrm>
            <a:off x="2979094" y="1163489"/>
            <a:ext cx="1390345" cy="346984"/>
            <a:chOff x="2979094" y="1163489"/>
            <a:chExt cx="1390345" cy="346984"/>
          </a:xfrm>
        </p:grpSpPr>
        <p:sp>
          <p:nvSpPr>
            <p:cNvPr id="24" name="Rectangular Callout 54">
              <a:extLst>
                <a:ext uri="{FF2B5EF4-FFF2-40B4-BE49-F238E27FC236}">
                  <a16:creationId xmlns:a16="http://schemas.microsoft.com/office/drawing/2014/main" id="{E0CA8AE9-7C12-8146-8A36-A83C00E2D2BB}"/>
                </a:ext>
              </a:extLst>
            </p:cNvPr>
            <p:cNvSpPr/>
            <p:nvPr/>
          </p:nvSpPr>
          <p:spPr>
            <a:xfrm>
              <a:off x="2979094" y="1264252"/>
              <a:ext cx="1390345" cy="246221"/>
            </a:xfrm>
            <a:prstGeom prst="rect">
              <a:avLst/>
            </a:prstGeom>
            <a:solidFill>
              <a:srgbClr val="00BD32"/>
            </a:solidFill>
            <a:ln w="28575">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lIns="45720" rIns="45720" rtlCol="0" anchor="ctr">
              <a:spAutoFit/>
            </a:bodyPr>
            <a:lstStyle/>
            <a:p>
              <a:pPr algn="ctr"/>
              <a:r>
                <a:rPr lang="en-US" sz="1000" b="1" dirty="0">
                  <a:solidFill>
                    <a:schemeClr val="bg1"/>
                  </a:solidFill>
                  <a:latin typeface="Century Gothic" charset="0"/>
                  <a:ea typeface="Century Gothic" charset="0"/>
                  <a:cs typeface="Century Gothic" charset="0"/>
                </a:rPr>
                <a:t>05/05: </a:t>
              </a:r>
              <a:r>
                <a:rPr lang="en-US" sz="1000" dirty="0">
                  <a:solidFill>
                    <a:schemeClr val="bg1"/>
                  </a:solidFill>
                  <a:latin typeface="Century Gothic" charset="0"/>
                  <a:ea typeface="Century Gothic" charset="0"/>
                  <a:cs typeface="Century Gothic" charset="0"/>
                </a:rPr>
                <a:t>Finalize Plans</a:t>
              </a:r>
            </a:p>
          </p:txBody>
        </p:sp>
        <p:sp>
          <p:nvSpPr>
            <p:cNvPr id="25" name="Triangle 24">
              <a:extLst>
                <a:ext uri="{FF2B5EF4-FFF2-40B4-BE49-F238E27FC236}">
                  <a16:creationId xmlns:a16="http://schemas.microsoft.com/office/drawing/2014/main" id="{664308B3-03B2-D04B-9426-15762045785D}"/>
                </a:ext>
              </a:extLst>
            </p:cNvPr>
            <p:cNvSpPr>
              <a:spLocks noChangeAspect="1"/>
            </p:cNvSpPr>
            <p:nvPr/>
          </p:nvSpPr>
          <p:spPr>
            <a:xfrm>
              <a:off x="4127195" y="1163489"/>
              <a:ext cx="209838" cy="137160"/>
            </a:xfrm>
            <a:prstGeom prst="triangle">
              <a:avLst/>
            </a:prstGeom>
            <a:solidFill>
              <a:srgbClr val="00BD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5" name="Group 54">
            <a:extLst>
              <a:ext uri="{FF2B5EF4-FFF2-40B4-BE49-F238E27FC236}">
                <a16:creationId xmlns:a16="http://schemas.microsoft.com/office/drawing/2014/main" id="{CFF9CA7B-7BE6-1A41-A060-92C3F0A72260}"/>
              </a:ext>
            </a:extLst>
          </p:cNvPr>
          <p:cNvGrpSpPr/>
          <p:nvPr/>
        </p:nvGrpSpPr>
        <p:grpSpPr>
          <a:xfrm>
            <a:off x="595694" y="933083"/>
            <a:ext cx="944821" cy="513451"/>
            <a:chOff x="595694" y="933083"/>
            <a:chExt cx="944821" cy="513451"/>
          </a:xfrm>
        </p:grpSpPr>
        <p:sp>
          <p:nvSpPr>
            <p:cNvPr id="19" name="Rectangular Callout 54">
              <a:extLst>
                <a:ext uri="{FF2B5EF4-FFF2-40B4-BE49-F238E27FC236}">
                  <a16:creationId xmlns:a16="http://schemas.microsoft.com/office/drawing/2014/main" id="{0B252198-ACEA-1F42-AAA2-D6BBC64171BB}"/>
                </a:ext>
              </a:extLst>
            </p:cNvPr>
            <p:cNvSpPr/>
            <p:nvPr/>
          </p:nvSpPr>
          <p:spPr>
            <a:xfrm>
              <a:off x="595694" y="1046424"/>
              <a:ext cx="944821" cy="400110"/>
            </a:xfrm>
            <a:prstGeom prst="rect">
              <a:avLst/>
            </a:prstGeom>
            <a:solidFill>
              <a:srgbClr val="00BD32"/>
            </a:solidFill>
            <a:ln w="28575">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spAutoFit/>
            </a:bodyPr>
            <a:lstStyle/>
            <a:p>
              <a:pPr algn="ctr"/>
              <a:r>
                <a:rPr lang="en-US" sz="1000" b="1" dirty="0">
                  <a:solidFill>
                    <a:schemeClr val="bg1"/>
                  </a:solidFill>
                  <a:latin typeface="Century Gothic" charset="0"/>
                  <a:ea typeface="Century Gothic" charset="0"/>
                  <a:cs typeface="Century Gothic" charset="0"/>
                </a:rPr>
                <a:t>01/16:</a:t>
              </a:r>
            </a:p>
            <a:p>
              <a:pPr algn="ctr"/>
              <a:r>
                <a:rPr lang="en-US" sz="1000" dirty="0">
                  <a:solidFill>
                    <a:schemeClr val="bg1"/>
                  </a:solidFill>
                  <a:latin typeface="Century Gothic" charset="0"/>
                  <a:ea typeface="Century Gothic" charset="0"/>
                  <a:cs typeface="Century Gothic" charset="0"/>
                </a:rPr>
                <a:t>Kickoff</a:t>
              </a:r>
            </a:p>
          </p:txBody>
        </p:sp>
        <p:sp>
          <p:nvSpPr>
            <p:cNvPr id="26" name="Triangle 25">
              <a:extLst>
                <a:ext uri="{FF2B5EF4-FFF2-40B4-BE49-F238E27FC236}">
                  <a16:creationId xmlns:a16="http://schemas.microsoft.com/office/drawing/2014/main" id="{51378DDD-FBB9-FE46-B9BD-3050219BAF12}"/>
                </a:ext>
              </a:extLst>
            </p:cNvPr>
            <p:cNvSpPr>
              <a:spLocks noChangeAspect="1"/>
            </p:cNvSpPr>
            <p:nvPr/>
          </p:nvSpPr>
          <p:spPr>
            <a:xfrm>
              <a:off x="630797" y="933083"/>
              <a:ext cx="209838" cy="137160"/>
            </a:xfrm>
            <a:prstGeom prst="triangle">
              <a:avLst/>
            </a:prstGeom>
            <a:solidFill>
              <a:srgbClr val="00BD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4" name="Group 53">
            <a:extLst>
              <a:ext uri="{FF2B5EF4-FFF2-40B4-BE49-F238E27FC236}">
                <a16:creationId xmlns:a16="http://schemas.microsoft.com/office/drawing/2014/main" id="{2680AB64-D28E-3F4B-A0C3-CC4FF4516751}"/>
              </a:ext>
            </a:extLst>
          </p:cNvPr>
          <p:cNvGrpSpPr/>
          <p:nvPr/>
        </p:nvGrpSpPr>
        <p:grpSpPr>
          <a:xfrm>
            <a:off x="1662124" y="835321"/>
            <a:ext cx="1831016" cy="356446"/>
            <a:chOff x="1662124" y="835321"/>
            <a:chExt cx="1831016" cy="356446"/>
          </a:xfrm>
        </p:grpSpPr>
        <p:sp>
          <p:nvSpPr>
            <p:cNvPr id="23" name="Rectangular Callout 54">
              <a:extLst>
                <a:ext uri="{FF2B5EF4-FFF2-40B4-BE49-F238E27FC236}">
                  <a16:creationId xmlns:a16="http://schemas.microsoft.com/office/drawing/2014/main" id="{4DCB5669-F0F0-144D-AE89-3B892255E3C0}"/>
                </a:ext>
              </a:extLst>
            </p:cNvPr>
            <p:cNvSpPr/>
            <p:nvPr/>
          </p:nvSpPr>
          <p:spPr>
            <a:xfrm>
              <a:off x="1662124" y="835321"/>
              <a:ext cx="1831016" cy="246221"/>
            </a:xfrm>
            <a:prstGeom prst="rect">
              <a:avLst/>
            </a:prstGeom>
            <a:solidFill>
              <a:srgbClr val="00BD32"/>
            </a:solidFill>
            <a:ln w="28575">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spAutoFit/>
            </a:bodyPr>
            <a:lstStyle/>
            <a:p>
              <a:pPr algn="ctr"/>
              <a:r>
                <a:rPr lang="en-US" sz="1000" b="1" dirty="0">
                  <a:solidFill>
                    <a:schemeClr val="bg1"/>
                  </a:solidFill>
                  <a:latin typeface="Century Gothic" charset="0"/>
                  <a:ea typeface="Century Gothic" charset="0"/>
                  <a:cs typeface="Century Gothic" charset="0"/>
                </a:rPr>
                <a:t>02/20: </a:t>
              </a:r>
              <a:r>
                <a:rPr lang="en-US" sz="1000" dirty="0">
                  <a:solidFill>
                    <a:schemeClr val="bg1"/>
                  </a:solidFill>
                  <a:latin typeface="Century Gothic" charset="0"/>
                  <a:ea typeface="Century Gothic" charset="0"/>
                  <a:cs typeface="Century Gothic" charset="0"/>
                </a:rPr>
                <a:t>Finalize Wireframes</a:t>
              </a:r>
            </a:p>
          </p:txBody>
        </p:sp>
        <p:sp>
          <p:nvSpPr>
            <p:cNvPr id="27" name="Triangle 26">
              <a:extLst>
                <a:ext uri="{FF2B5EF4-FFF2-40B4-BE49-F238E27FC236}">
                  <a16:creationId xmlns:a16="http://schemas.microsoft.com/office/drawing/2014/main" id="{D36FFB29-3075-AD44-A36F-7E27ACF5DDC7}"/>
                </a:ext>
              </a:extLst>
            </p:cNvPr>
            <p:cNvSpPr>
              <a:spLocks noChangeAspect="1"/>
            </p:cNvSpPr>
            <p:nvPr/>
          </p:nvSpPr>
          <p:spPr>
            <a:xfrm rot="10800000">
              <a:off x="1745947" y="1054607"/>
              <a:ext cx="209838" cy="137160"/>
            </a:xfrm>
            <a:prstGeom prst="triangle">
              <a:avLst/>
            </a:prstGeom>
            <a:solidFill>
              <a:srgbClr val="00BD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6" name="Group 55">
            <a:extLst>
              <a:ext uri="{FF2B5EF4-FFF2-40B4-BE49-F238E27FC236}">
                <a16:creationId xmlns:a16="http://schemas.microsoft.com/office/drawing/2014/main" id="{D353E346-214A-9741-AED9-A14511E050E7}"/>
              </a:ext>
            </a:extLst>
          </p:cNvPr>
          <p:cNvGrpSpPr/>
          <p:nvPr/>
        </p:nvGrpSpPr>
        <p:grpSpPr>
          <a:xfrm>
            <a:off x="4282792" y="750454"/>
            <a:ext cx="1516014" cy="354582"/>
            <a:chOff x="4282792" y="750454"/>
            <a:chExt cx="1516014" cy="354582"/>
          </a:xfrm>
          <a:solidFill>
            <a:schemeClr val="tx2">
              <a:lumMod val="60000"/>
              <a:lumOff val="40000"/>
            </a:schemeClr>
          </a:solidFill>
        </p:grpSpPr>
        <p:sp>
          <p:nvSpPr>
            <p:cNvPr id="20" name="Rounded Rectangle 19">
              <a:extLst>
                <a:ext uri="{FF2B5EF4-FFF2-40B4-BE49-F238E27FC236}">
                  <a16:creationId xmlns:a16="http://schemas.microsoft.com/office/drawing/2014/main" id="{83C2E8B8-447E-6C4D-9C5C-A90C88970EBF}"/>
                </a:ext>
              </a:extLst>
            </p:cNvPr>
            <p:cNvSpPr/>
            <p:nvPr/>
          </p:nvSpPr>
          <p:spPr>
            <a:xfrm>
              <a:off x="4282792" y="750454"/>
              <a:ext cx="1516014" cy="246221"/>
            </a:xfrm>
            <a:prstGeom prst="roundRect">
              <a:avLst>
                <a:gd name="adj" fmla="val 0"/>
              </a:avLst>
            </a:prstGeom>
            <a:grpFill/>
            <a:ln w="28575">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lIns="45720" rIns="45720" rtlCol="0" anchor="ctr">
              <a:spAutoFit/>
            </a:bodyPr>
            <a:lstStyle/>
            <a:p>
              <a:pPr algn="ctr"/>
              <a:r>
                <a:rPr lang="en-US" sz="1000" b="1" dirty="0">
                  <a:solidFill>
                    <a:schemeClr val="bg1"/>
                  </a:solidFill>
                  <a:latin typeface="Century Gothic" charset="0"/>
                  <a:ea typeface="Century Gothic" charset="0"/>
                  <a:cs typeface="Century Gothic" charset="0"/>
                </a:rPr>
                <a:t>05/08:  </a:t>
              </a:r>
              <a:r>
                <a:rPr lang="en-US" sz="1000" dirty="0">
                  <a:solidFill>
                    <a:schemeClr val="bg1"/>
                  </a:solidFill>
                  <a:latin typeface="Century Gothic" charset="0"/>
                  <a:ea typeface="Century Gothic" charset="0"/>
                  <a:cs typeface="Century Gothic" charset="0"/>
                </a:rPr>
                <a:t>Design Kickoff</a:t>
              </a:r>
            </a:p>
          </p:txBody>
        </p:sp>
        <p:sp>
          <p:nvSpPr>
            <p:cNvPr id="28" name="Triangle 27">
              <a:extLst>
                <a:ext uri="{FF2B5EF4-FFF2-40B4-BE49-F238E27FC236}">
                  <a16:creationId xmlns:a16="http://schemas.microsoft.com/office/drawing/2014/main" id="{93A066D6-DCB6-DE41-AF51-93178E5BA0E3}"/>
                </a:ext>
              </a:extLst>
            </p:cNvPr>
            <p:cNvSpPr>
              <a:spLocks noChangeAspect="1"/>
            </p:cNvSpPr>
            <p:nvPr/>
          </p:nvSpPr>
          <p:spPr>
            <a:xfrm rot="10800000">
              <a:off x="4333679" y="967876"/>
              <a:ext cx="209838" cy="137160"/>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 name="Group 1">
            <a:extLst>
              <a:ext uri="{FF2B5EF4-FFF2-40B4-BE49-F238E27FC236}">
                <a16:creationId xmlns:a16="http://schemas.microsoft.com/office/drawing/2014/main" id="{50094064-E0E1-174E-A302-92DB21C3E06D}"/>
              </a:ext>
            </a:extLst>
          </p:cNvPr>
          <p:cNvGrpSpPr/>
          <p:nvPr/>
        </p:nvGrpSpPr>
        <p:grpSpPr>
          <a:xfrm>
            <a:off x="5099903" y="1210817"/>
            <a:ext cx="1521969" cy="354444"/>
            <a:chOff x="5099903" y="1210817"/>
            <a:chExt cx="1521969" cy="354444"/>
          </a:xfrm>
          <a:solidFill>
            <a:schemeClr val="tx2">
              <a:lumMod val="60000"/>
              <a:lumOff val="40000"/>
            </a:schemeClr>
          </a:solidFill>
        </p:grpSpPr>
        <p:sp>
          <p:nvSpPr>
            <p:cNvPr id="29" name="Rounded Rectangle 28">
              <a:extLst>
                <a:ext uri="{FF2B5EF4-FFF2-40B4-BE49-F238E27FC236}">
                  <a16:creationId xmlns:a16="http://schemas.microsoft.com/office/drawing/2014/main" id="{C4590F6C-289D-704D-AEE9-936450EEEF60}"/>
                </a:ext>
              </a:extLst>
            </p:cNvPr>
            <p:cNvSpPr/>
            <p:nvPr/>
          </p:nvSpPr>
          <p:spPr>
            <a:xfrm>
              <a:off x="5099903" y="1319040"/>
              <a:ext cx="1521969" cy="246221"/>
            </a:xfrm>
            <a:prstGeom prst="roundRect">
              <a:avLst>
                <a:gd name="adj" fmla="val 0"/>
              </a:avLst>
            </a:prstGeom>
            <a:grpFill/>
            <a:ln w="28575">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lIns="45720" rIns="45720" rtlCol="0" anchor="ctr">
              <a:spAutoFit/>
            </a:bodyPr>
            <a:lstStyle/>
            <a:p>
              <a:pPr algn="ctr"/>
              <a:r>
                <a:rPr lang="en-US" sz="1000" b="1" dirty="0">
                  <a:solidFill>
                    <a:schemeClr val="bg1"/>
                  </a:solidFill>
                  <a:latin typeface="Century Gothic" charset="0"/>
                  <a:ea typeface="Century Gothic" charset="0"/>
                  <a:cs typeface="Century Gothic" charset="0"/>
                </a:rPr>
                <a:t>07/11:  </a:t>
              </a:r>
              <a:r>
                <a:rPr lang="en-US" sz="1000" dirty="0">
                  <a:solidFill>
                    <a:schemeClr val="bg1"/>
                  </a:solidFill>
                  <a:latin typeface="Century Gothic" charset="0"/>
                  <a:ea typeface="Century Gothic" charset="0"/>
                  <a:cs typeface="Century Gothic" charset="0"/>
                </a:rPr>
                <a:t>Finalize Design</a:t>
              </a:r>
            </a:p>
          </p:txBody>
        </p:sp>
        <p:sp>
          <p:nvSpPr>
            <p:cNvPr id="30" name="Triangle 29">
              <a:extLst>
                <a:ext uri="{FF2B5EF4-FFF2-40B4-BE49-F238E27FC236}">
                  <a16:creationId xmlns:a16="http://schemas.microsoft.com/office/drawing/2014/main" id="{4171A3DF-78CE-1742-92E3-5439813B8B80}"/>
                </a:ext>
              </a:extLst>
            </p:cNvPr>
            <p:cNvSpPr>
              <a:spLocks noChangeAspect="1"/>
            </p:cNvSpPr>
            <p:nvPr/>
          </p:nvSpPr>
          <p:spPr>
            <a:xfrm>
              <a:off x="6380355" y="1210817"/>
              <a:ext cx="209838" cy="137160"/>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4" name="Group 3">
            <a:extLst>
              <a:ext uri="{FF2B5EF4-FFF2-40B4-BE49-F238E27FC236}">
                <a16:creationId xmlns:a16="http://schemas.microsoft.com/office/drawing/2014/main" id="{AE3C7ECB-B370-F147-B890-487205BE625B}"/>
              </a:ext>
            </a:extLst>
          </p:cNvPr>
          <p:cNvGrpSpPr/>
          <p:nvPr/>
        </p:nvGrpSpPr>
        <p:grpSpPr>
          <a:xfrm>
            <a:off x="8218715" y="681216"/>
            <a:ext cx="678275" cy="666375"/>
            <a:chOff x="8218715" y="681216"/>
            <a:chExt cx="678275" cy="666375"/>
          </a:xfrm>
        </p:grpSpPr>
        <p:sp>
          <p:nvSpPr>
            <p:cNvPr id="21" name="Rounded Rectangle 20">
              <a:extLst>
                <a:ext uri="{FF2B5EF4-FFF2-40B4-BE49-F238E27FC236}">
                  <a16:creationId xmlns:a16="http://schemas.microsoft.com/office/drawing/2014/main" id="{AC2741EA-C868-3240-B9C6-F670E080EF32}"/>
                </a:ext>
              </a:extLst>
            </p:cNvPr>
            <p:cNvSpPr/>
            <p:nvPr/>
          </p:nvSpPr>
          <p:spPr>
            <a:xfrm>
              <a:off x="8218715" y="681216"/>
              <a:ext cx="678275" cy="553998"/>
            </a:xfrm>
            <a:prstGeom prst="roundRect">
              <a:avLst>
                <a:gd name="adj" fmla="val 0"/>
              </a:avLst>
            </a:prstGeom>
            <a:solidFill>
              <a:schemeClr val="accent4">
                <a:lumMod val="75000"/>
              </a:schemeClr>
            </a:solidFill>
            <a:ln w="28575">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lIns="45720" rIns="45720" rtlCol="0" anchor="ctr">
              <a:spAutoFit/>
            </a:bodyPr>
            <a:lstStyle/>
            <a:p>
              <a:pPr algn="ctr"/>
              <a:r>
                <a:rPr lang="en-US" sz="1000" b="1" dirty="0">
                  <a:solidFill>
                    <a:schemeClr val="bg1"/>
                  </a:solidFill>
                  <a:latin typeface="Century Gothic" charset="0"/>
                  <a:ea typeface="Century Gothic" charset="0"/>
                  <a:cs typeface="Century Gothic" charset="0"/>
                </a:rPr>
                <a:t>09/19:  </a:t>
              </a:r>
              <a:r>
                <a:rPr lang="en-US" sz="1000" dirty="0">
                  <a:solidFill>
                    <a:schemeClr val="bg1"/>
                  </a:solidFill>
                  <a:latin typeface="Century Gothic" charset="0"/>
                  <a:ea typeface="Century Gothic" charset="0"/>
                  <a:cs typeface="Century Gothic" charset="0"/>
                </a:rPr>
                <a:t>Training Begins</a:t>
              </a:r>
            </a:p>
          </p:txBody>
        </p:sp>
        <p:sp>
          <p:nvSpPr>
            <p:cNvPr id="31" name="Triangle 30">
              <a:extLst>
                <a:ext uri="{FF2B5EF4-FFF2-40B4-BE49-F238E27FC236}">
                  <a16:creationId xmlns:a16="http://schemas.microsoft.com/office/drawing/2014/main" id="{D1E8E7DB-DAC6-F945-B531-549C1E85D2EB}"/>
                </a:ext>
              </a:extLst>
            </p:cNvPr>
            <p:cNvSpPr>
              <a:spLocks noChangeAspect="1"/>
            </p:cNvSpPr>
            <p:nvPr/>
          </p:nvSpPr>
          <p:spPr>
            <a:xfrm rot="10800000">
              <a:off x="8579161" y="1210431"/>
              <a:ext cx="209838" cy="137160"/>
            </a:xfrm>
            <a:prstGeom prst="triangl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 name="Group 2">
            <a:extLst>
              <a:ext uri="{FF2B5EF4-FFF2-40B4-BE49-F238E27FC236}">
                <a16:creationId xmlns:a16="http://schemas.microsoft.com/office/drawing/2014/main" id="{435768F3-BD91-0847-B231-43C0EC1AA661}"/>
              </a:ext>
            </a:extLst>
          </p:cNvPr>
          <p:cNvGrpSpPr/>
          <p:nvPr/>
        </p:nvGrpSpPr>
        <p:grpSpPr>
          <a:xfrm>
            <a:off x="7512690" y="1271633"/>
            <a:ext cx="1866900" cy="357739"/>
            <a:chOff x="7512690" y="1271633"/>
            <a:chExt cx="1866900" cy="357739"/>
          </a:xfrm>
        </p:grpSpPr>
        <p:sp>
          <p:nvSpPr>
            <p:cNvPr id="32" name="Rounded Rectangle 31">
              <a:extLst>
                <a:ext uri="{FF2B5EF4-FFF2-40B4-BE49-F238E27FC236}">
                  <a16:creationId xmlns:a16="http://schemas.microsoft.com/office/drawing/2014/main" id="{65137614-0537-0C4A-BFE5-10C7D6CFA59C}"/>
                </a:ext>
              </a:extLst>
            </p:cNvPr>
            <p:cNvSpPr/>
            <p:nvPr/>
          </p:nvSpPr>
          <p:spPr>
            <a:xfrm>
              <a:off x="7512690" y="1383151"/>
              <a:ext cx="1866900" cy="246221"/>
            </a:xfrm>
            <a:prstGeom prst="roundRect">
              <a:avLst>
                <a:gd name="adj" fmla="val 0"/>
              </a:avLst>
            </a:prstGeom>
            <a:solidFill>
              <a:schemeClr val="accent4">
                <a:lumMod val="75000"/>
              </a:schemeClr>
            </a:solidFill>
            <a:ln w="28575">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lIns="45720" rIns="45720" rtlCol="0" anchor="ctr">
              <a:spAutoFit/>
            </a:bodyPr>
            <a:lstStyle/>
            <a:p>
              <a:pPr algn="ctr"/>
              <a:r>
                <a:rPr lang="en-US" sz="1000" b="1" dirty="0">
                  <a:solidFill>
                    <a:schemeClr val="bg1"/>
                  </a:solidFill>
                  <a:latin typeface="Century Gothic" charset="0"/>
                  <a:ea typeface="Century Gothic" charset="0"/>
                  <a:cs typeface="Century Gothic" charset="0"/>
                </a:rPr>
                <a:t>08/28:  </a:t>
              </a:r>
              <a:r>
                <a:rPr lang="en-US" sz="1000" dirty="0">
                  <a:solidFill>
                    <a:schemeClr val="bg1"/>
                  </a:solidFill>
                  <a:latin typeface="Century Gothic" charset="0"/>
                  <a:ea typeface="Century Gothic" charset="0"/>
                  <a:cs typeface="Century Gothic" charset="0"/>
                </a:rPr>
                <a:t>Beta Testing Begins</a:t>
              </a:r>
            </a:p>
          </p:txBody>
        </p:sp>
        <p:sp>
          <p:nvSpPr>
            <p:cNvPr id="33" name="Triangle 32">
              <a:extLst>
                <a:ext uri="{FF2B5EF4-FFF2-40B4-BE49-F238E27FC236}">
                  <a16:creationId xmlns:a16="http://schemas.microsoft.com/office/drawing/2014/main" id="{933FD31B-CD3D-D240-885C-ABFA2DC731B5}"/>
                </a:ext>
              </a:extLst>
            </p:cNvPr>
            <p:cNvSpPr>
              <a:spLocks noChangeAspect="1"/>
            </p:cNvSpPr>
            <p:nvPr/>
          </p:nvSpPr>
          <p:spPr>
            <a:xfrm>
              <a:off x="7867871" y="1271633"/>
              <a:ext cx="209838" cy="137160"/>
            </a:xfrm>
            <a:prstGeom prst="triangl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0" name="Group 49">
            <a:extLst>
              <a:ext uri="{FF2B5EF4-FFF2-40B4-BE49-F238E27FC236}">
                <a16:creationId xmlns:a16="http://schemas.microsoft.com/office/drawing/2014/main" id="{F3B0D124-362B-4941-835A-7483095D96E4}"/>
              </a:ext>
            </a:extLst>
          </p:cNvPr>
          <p:cNvGrpSpPr/>
          <p:nvPr/>
        </p:nvGrpSpPr>
        <p:grpSpPr>
          <a:xfrm>
            <a:off x="9474928" y="697189"/>
            <a:ext cx="1146033" cy="355520"/>
            <a:chOff x="9474928" y="697189"/>
            <a:chExt cx="1146033" cy="355520"/>
          </a:xfrm>
        </p:grpSpPr>
        <p:sp>
          <p:nvSpPr>
            <p:cNvPr id="22" name="Rounded Rectangle 21">
              <a:extLst>
                <a:ext uri="{FF2B5EF4-FFF2-40B4-BE49-F238E27FC236}">
                  <a16:creationId xmlns:a16="http://schemas.microsoft.com/office/drawing/2014/main" id="{7EE94939-0DF4-524A-B17B-D82C3CC1C2F8}"/>
                </a:ext>
              </a:extLst>
            </p:cNvPr>
            <p:cNvSpPr/>
            <p:nvPr/>
          </p:nvSpPr>
          <p:spPr>
            <a:xfrm>
              <a:off x="9474928" y="697189"/>
              <a:ext cx="1146033" cy="246221"/>
            </a:xfrm>
            <a:prstGeom prst="roundRect">
              <a:avLst>
                <a:gd name="adj" fmla="val 0"/>
              </a:avLst>
            </a:prstGeom>
            <a:solidFill>
              <a:schemeClr val="accent3">
                <a:lumMod val="75000"/>
              </a:schemeClr>
            </a:solidFill>
            <a:ln w="28575">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spAutoFit/>
            </a:bodyPr>
            <a:lstStyle/>
            <a:p>
              <a:pPr algn="ctr"/>
              <a:r>
                <a:rPr lang="en-US" sz="1000" b="1">
                  <a:solidFill>
                    <a:schemeClr val="bg1"/>
                  </a:solidFill>
                  <a:latin typeface="Century Gothic" charset="0"/>
                  <a:ea typeface="Century Gothic" charset="0"/>
                  <a:cs typeface="Century Gothic" charset="0"/>
                </a:rPr>
                <a:t>10/22:  </a:t>
              </a:r>
              <a:r>
                <a:rPr lang="en-US" sz="1000">
                  <a:solidFill>
                    <a:schemeClr val="bg1"/>
                  </a:solidFill>
                  <a:latin typeface="Century Gothic" charset="0"/>
                  <a:ea typeface="Century Gothic" charset="0"/>
                  <a:cs typeface="Century Gothic" charset="0"/>
                </a:rPr>
                <a:t>Launch</a:t>
              </a:r>
              <a:endParaRPr lang="en-US" sz="1000" dirty="0">
                <a:solidFill>
                  <a:schemeClr val="bg1"/>
                </a:solidFill>
                <a:latin typeface="Century Gothic" charset="0"/>
                <a:ea typeface="Century Gothic" charset="0"/>
                <a:cs typeface="Century Gothic" charset="0"/>
              </a:endParaRPr>
            </a:p>
          </p:txBody>
        </p:sp>
        <p:sp>
          <p:nvSpPr>
            <p:cNvPr id="34" name="Triangle 33">
              <a:extLst>
                <a:ext uri="{FF2B5EF4-FFF2-40B4-BE49-F238E27FC236}">
                  <a16:creationId xmlns:a16="http://schemas.microsoft.com/office/drawing/2014/main" id="{22270AAB-12FA-2F4B-BA47-3CDC45D52DEA}"/>
                </a:ext>
              </a:extLst>
            </p:cNvPr>
            <p:cNvSpPr>
              <a:spLocks noChangeAspect="1"/>
            </p:cNvSpPr>
            <p:nvPr/>
          </p:nvSpPr>
          <p:spPr>
            <a:xfrm rot="10800000">
              <a:off x="9603941" y="915549"/>
              <a:ext cx="209838" cy="137160"/>
            </a:xfrm>
            <a:prstGeom prst="triangl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1" name="Group 50">
            <a:extLst>
              <a:ext uri="{FF2B5EF4-FFF2-40B4-BE49-F238E27FC236}">
                <a16:creationId xmlns:a16="http://schemas.microsoft.com/office/drawing/2014/main" id="{65DEC147-27AD-5140-A78E-6B779789A67A}"/>
              </a:ext>
            </a:extLst>
          </p:cNvPr>
          <p:cNvGrpSpPr/>
          <p:nvPr/>
        </p:nvGrpSpPr>
        <p:grpSpPr>
          <a:xfrm>
            <a:off x="9519463" y="1080979"/>
            <a:ext cx="1443250" cy="352973"/>
            <a:chOff x="9519463" y="1080979"/>
            <a:chExt cx="1443250" cy="352973"/>
          </a:xfrm>
        </p:grpSpPr>
        <p:sp>
          <p:nvSpPr>
            <p:cNvPr id="35" name="Rounded Rectangle 34">
              <a:extLst>
                <a:ext uri="{FF2B5EF4-FFF2-40B4-BE49-F238E27FC236}">
                  <a16:creationId xmlns:a16="http://schemas.microsoft.com/office/drawing/2014/main" id="{9C873CB4-2CE8-7848-8AE9-9361A7533933}"/>
                </a:ext>
              </a:extLst>
            </p:cNvPr>
            <p:cNvSpPr/>
            <p:nvPr/>
          </p:nvSpPr>
          <p:spPr>
            <a:xfrm>
              <a:off x="9519463" y="1080979"/>
              <a:ext cx="1443250" cy="246221"/>
            </a:xfrm>
            <a:prstGeom prst="roundRect">
              <a:avLst>
                <a:gd name="adj" fmla="val 0"/>
              </a:avLst>
            </a:prstGeom>
            <a:solidFill>
              <a:schemeClr val="accent3">
                <a:lumMod val="75000"/>
              </a:schemeClr>
            </a:solidFill>
            <a:ln w="28575">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spAutoFit/>
            </a:bodyPr>
            <a:lstStyle/>
            <a:p>
              <a:pPr algn="ctr"/>
              <a:r>
                <a:rPr lang="en-US" sz="1000" b="1" dirty="0">
                  <a:solidFill>
                    <a:schemeClr val="bg1"/>
                  </a:solidFill>
                  <a:latin typeface="Century Gothic" charset="0"/>
                  <a:ea typeface="Century Gothic" charset="0"/>
                  <a:cs typeface="Century Gothic" charset="0"/>
                </a:rPr>
                <a:t>10/23</a:t>
              </a:r>
              <a:r>
                <a:rPr lang="en-US" sz="1000" b="1">
                  <a:solidFill>
                    <a:schemeClr val="bg1"/>
                  </a:solidFill>
                  <a:latin typeface="Century Gothic" charset="0"/>
                  <a:ea typeface="Century Gothic" charset="0"/>
                  <a:cs typeface="Century Gothic" charset="0"/>
                </a:rPr>
                <a:t>:  </a:t>
              </a:r>
              <a:r>
                <a:rPr lang="en-US" sz="1000">
                  <a:solidFill>
                    <a:schemeClr val="bg1"/>
                  </a:solidFill>
                  <a:latin typeface="Century Gothic" charset="0"/>
                  <a:ea typeface="Century Gothic" charset="0"/>
                  <a:cs typeface="Century Gothic" charset="0"/>
                </a:rPr>
                <a:t>Monitor Start</a:t>
              </a:r>
              <a:endParaRPr lang="en-US" sz="1000" dirty="0">
                <a:solidFill>
                  <a:schemeClr val="bg1"/>
                </a:solidFill>
                <a:latin typeface="Century Gothic" charset="0"/>
                <a:ea typeface="Century Gothic" charset="0"/>
                <a:cs typeface="Century Gothic" charset="0"/>
              </a:endParaRPr>
            </a:p>
          </p:txBody>
        </p:sp>
        <p:sp>
          <p:nvSpPr>
            <p:cNvPr id="36" name="Triangle 35">
              <a:extLst>
                <a:ext uri="{FF2B5EF4-FFF2-40B4-BE49-F238E27FC236}">
                  <a16:creationId xmlns:a16="http://schemas.microsoft.com/office/drawing/2014/main" id="{FA58CC5C-D52B-DC44-A9D8-3E8C8D21D947}"/>
                </a:ext>
              </a:extLst>
            </p:cNvPr>
            <p:cNvSpPr>
              <a:spLocks noChangeAspect="1"/>
            </p:cNvSpPr>
            <p:nvPr/>
          </p:nvSpPr>
          <p:spPr>
            <a:xfrm rot="10800000">
              <a:off x="9648476" y="1296792"/>
              <a:ext cx="209838" cy="137160"/>
            </a:xfrm>
            <a:prstGeom prst="triangl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2" name="Group 51">
            <a:extLst>
              <a:ext uri="{FF2B5EF4-FFF2-40B4-BE49-F238E27FC236}">
                <a16:creationId xmlns:a16="http://schemas.microsoft.com/office/drawing/2014/main" id="{08C5A2CE-74BC-264F-A757-A0B1330DABF7}"/>
              </a:ext>
            </a:extLst>
          </p:cNvPr>
          <p:cNvGrpSpPr/>
          <p:nvPr/>
        </p:nvGrpSpPr>
        <p:grpSpPr>
          <a:xfrm>
            <a:off x="10395590" y="1279397"/>
            <a:ext cx="1387390" cy="351830"/>
            <a:chOff x="10395590" y="1279397"/>
            <a:chExt cx="1387390" cy="351830"/>
          </a:xfrm>
        </p:grpSpPr>
        <p:sp>
          <p:nvSpPr>
            <p:cNvPr id="37" name="Rounded Rectangle 36">
              <a:extLst>
                <a:ext uri="{FF2B5EF4-FFF2-40B4-BE49-F238E27FC236}">
                  <a16:creationId xmlns:a16="http://schemas.microsoft.com/office/drawing/2014/main" id="{3BE1C718-D79A-E744-88A5-7497257DD5D2}"/>
                </a:ext>
              </a:extLst>
            </p:cNvPr>
            <p:cNvSpPr/>
            <p:nvPr/>
          </p:nvSpPr>
          <p:spPr>
            <a:xfrm>
              <a:off x="10395590" y="1385006"/>
              <a:ext cx="1387390" cy="246221"/>
            </a:xfrm>
            <a:prstGeom prst="roundRect">
              <a:avLst>
                <a:gd name="adj" fmla="val 0"/>
              </a:avLst>
            </a:prstGeom>
            <a:solidFill>
              <a:schemeClr val="accent3">
                <a:lumMod val="75000"/>
              </a:schemeClr>
            </a:solidFill>
            <a:ln w="28575">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spAutoFit/>
            </a:bodyPr>
            <a:lstStyle/>
            <a:p>
              <a:pPr algn="ctr"/>
              <a:r>
                <a:rPr lang="en-US" sz="1000" b="1" dirty="0">
                  <a:solidFill>
                    <a:schemeClr val="bg1"/>
                  </a:solidFill>
                  <a:latin typeface="Century Gothic" charset="0"/>
                  <a:ea typeface="Century Gothic" charset="0"/>
                  <a:cs typeface="Century Gothic" charset="0"/>
                </a:rPr>
                <a:t>12/19:  </a:t>
              </a:r>
              <a:r>
                <a:rPr lang="en-US" sz="1000" dirty="0">
                  <a:solidFill>
                    <a:schemeClr val="bg1"/>
                  </a:solidFill>
                  <a:latin typeface="Century Gothic" charset="0"/>
                  <a:ea typeface="Century Gothic" charset="0"/>
                  <a:cs typeface="Century Gothic" charset="0"/>
                </a:rPr>
                <a:t>Final Report</a:t>
              </a:r>
            </a:p>
          </p:txBody>
        </p:sp>
        <p:sp>
          <p:nvSpPr>
            <p:cNvPr id="38" name="Triangle 37">
              <a:extLst>
                <a:ext uri="{FF2B5EF4-FFF2-40B4-BE49-F238E27FC236}">
                  <a16:creationId xmlns:a16="http://schemas.microsoft.com/office/drawing/2014/main" id="{E1ADF004-F198-AF47-BFB3-F5AA675E0EB2}"/>
                </a:ext>
              </a:extLst>
            </p:cNvPr>
            <p:cNvSpPr>
              <a:spLocks noChangeAspect="1"/>
            </p:cNvSpPr>
            <p:nvPr/>
          </p:nvSpPr>
          <p:spPr>
            <a:xfrm>
              <a:off x="11450546" y="1279397"/>
              <a:ext cx="209838" cy="137160"/>
            </a:xfrm>
            <a:prstGeom prst="triangl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39" name="Rounded Rectangle 38">
            <a:extLst>
              <a:ext uri="{FF2B5EF4-FFF2-40B4-BE49-F238E27FC236}">
                <a16:creationId xmlns:a16="http://schemas.microsoft.com/office/drawing/2014/main" id="{4334D6E7-9C1E-9940-92FF-0DE9E145F79A}"/>
              </a:ext>
            </a:extLst>
          </p:cNvPr>
          <p:cNvSpPr/>
          <p:nvPr/>
        </p:nvSpPr>
        <p:spPr>
          <a:xfrm>
            <a:off x="1400846" y="2969185"/>
            <a:ext cx="3084002" cy="260770"/>
          </a:xfrm>
          <a:prstGeom prst="roundRect">
            <a:avLst/>
          </a:prstGeom>
          <a:solidFill>
            <a:schemeClr val="bg1"/>
          </a:solidFill>
          <a:ln w="28575">
            <a:solidFill>
              <a:srgbClr val="00B05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solidFill>
                  <a:schemeClr val="tx1"/>
                </a:solidFill>
                <a:latin typeface="Century Gothic" charset="0"/>
                <a:ea typeface="Century Gothic" charset="0"/>
                <a:cs typeface="Century Gothic" charset="0"/>
              </a:rPr>
              <a:t>Task 2</a:t>
            </a:r>
          </a:p>
        </p:txBody>
      </p:sp>
      <p:sp>
        <p:nvSpPr>
          <p:cNvPr id="40" name="Rounded Rectangle 39">
            <a:extLst>
              <a:ext uri="{FF2B5EF4-FFF2-40B4-BE49-F238E27FC236}">
                <a16:creationId xmlns:a16="http://schemas.microsoft.com/office/drawing/2014/main" id="{C93C772D-EEB5-2746-80E9-5D80874CCD13}"/>
              </a:ext>
            </a:extLst>
          </p:cNvPr>
          <p:cNvSpPr/>
          <p:nvPr/>
        </p:nvSpPr>
        <p:spPr>
          <a:xfrm>
            <a:off x="4994131" y="3777627"/>
            <a:ext cx="1273286" cy="1037042"/>
          </a:xfrm>
          <a:prstGeom prst="roundRect">
            <a:avLst/>
          </a:prstGeom>
          <a:solidFill>
            <a:schemeClr val="bg1"/>
          </a:solidFill>
          <a:ln w="28575">
            <a:solidFill>
              <a:schemeClr val="tx2">
                <a:lumMod val="60000"/>
                <a:lumOff val="4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solidFill>
                  <a:schemeClr val="tx1"/>
                </a:solidFill>
                <a:latin typeface="Century Gothic" charset="0"/>
                <a:ea typeface="Century Gothic" charset="0"/>
                <a:cs typeface="Century Gothic" charset="0"/>
              </a:rPr>
              <a:t>Task 2</a:t>
            </a:r>
          </a:p>
        </p:txBody>
      </p:sp>
      <p:sp>
        <p:nvSpPr>
          <p:cNvPr id="41" name="Rounded Rectangle 40">
            <a:extLst>
              <a:ext uri="{FF2B5EF4-FFF2-40B4-BE49-F238E27FC236}">
                <a16:creationId xmlns:a16="http://schemas.microsoft.com/office/drawing/2014/main" id="{958130DD-B37D-7A4F-8BED-F2BF801A362A}"/>
              </a:ext>
            </a:extLst>
          </p:cNvPr>
          <p:cNvSpPr/>
          <p:nvPr/>
        </p:nvSpPr>
        <p:spPr>
          <a:xfrm>
            <a:off x="7512690" y="4586068"/>
            <a:ext cx="1066471" cy="508126"/>
          </a:xfrm>
          <a:prstGeom prst="roundRect">
            <a:avLst/>
          </a:prstGeom>
          <a:solidFill>
            <a:schemeClr val="bg1"/>
          </a:solidFill>
          <a:ln w="28575">
            <a:solidFill>
              <a:schemeClr val="accent4">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solidFill>
                  <a:schemeClr val="tx1"/>
                </a:solidFill>
                <a:latin typeface="Century Gothic" charset="0"/>
                <a:ea typeface="Century Gothic" charset="0"/>
                <a:cs typeface="Century Gothic" charset="0"/>
              </a:rPr>
              <a:t>Task 2</a:t>
            </a:r>
          </a:p>
        </p:txBody>
      </p:sp>
      <p:sp>
        <p:nvSpPr>
          <p:cNvPr id="42" name="Rounded Rectangle 41">
            <a:extLst>
              <a:ext uri="{FF2B5EF4-FFF2-40B4-BE49-F238E27FC236}">
                <a16:creationId xmlns:a16="http://schemas.microsoft.com/office/drawing/2014/main" id="{67F26C26-0EE2-A14C-8A12-452D016197F1}"/>
              </a:ext>
            </a:extLst>
          </p:cNvPr>
          <p:cNvSpPr/>
          <p:nvPr/>
        </p:nvSpPr>
        <p:spPr>
          <a:xfrm>
            <a:off x="10095997" y="5570749"/>
            <a:ext cx="1467743" cy="228600"/>
          </a:xfrm>
          <a:prstGeom prst="roundRect">
            <a:avLst/>
          </a:prstGeom>
          <a:solidFill>
            <a:schemeClr val="bg1"/>
          </a:solidFill>
          <a:ln w="28575">
            <a:solidFill>
              <a:schemeClr val="accent3">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solidFill>
                  <a:schemeClr val="tx1"/>
                </a:solidFill>
                <a:latin typeface="Century Gothic" charset="0"/>
                <a:ea typeface="Century Gothic" charset="0"/>
                <a:cs typeface="Century Gothic" charset="0"/>
              </a:rPr>
              <a:t>Task 2</a:t>
            </a:r>
          </a:p>
        </p:txBody>
      </p:sp>
      <p:sp>
        <p:nvSpPr>
          <p:cNvPr id="43" name="Rounded Rectangle 42">
            <a:extLst>
              <a:ext uri="{FF2B5EF4-FFF2-40B4-BE49-F238E27FC236}">
                <a16:creationId xmlns:a16="http://schemas.microsoft.com/office/drawing/2014/main" id="{4FBE19D5-E070-D748-A43F-6A6E80A751D9}"/>
              </a:ext>
            </a:extLst>
          </p:cNvPr>
          <p:cNvSpPr/>
          <p:nvPr/>
        </p:nvSpPr>
        <p:spPr>
          <a:xfrm>
            <a:off x="763054" y="2553665"/>
            <a:ext cx="1571211" cy="239899"/>
          </a:xfrm>
          <a:prstGeom prst="roundRect">
            <a:avLst/>
          </a:prstGeom>
          <a:solidFill>
            <a:schemeClr val="bg1"/>
          </a:solidFill>
          <a:ln w="28575">
            <a:solidFill>
              <a:srgbClr val="00B05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solidFill>
                  <a:schemeClr val="tx1"/>
                </a:solidFill>
                <a:latin typeface="Century Gothic" charset="0"/>
                <a:ea typeface="Century Gothic" charset="0"/>
                <a:cs typeface="Century Gothic" charset="0"/>
              </a:rPr>
              <a:t>Task 1</a:t>
            </a:r>
          </a:p>
        </p:txBody>
      </p:sp>
      <p:sp>
        <p:nvSpPr>
          <p:cNvPr id="44" name="Rounded Rectangle 43">
            <a:extLst>
              <a:ext uri="{FF2B5EF4-FFF2-40B4-BE49-F238E27FC236}">
                <a16:creationId xmlns:a16="http://schemas.microsoft.com/office/drawing/2014/main" id="{386FBEC3-2EB7-8C46-8788-E15B10FD6D58}"/>
              </a:ext>
            </a:extLst>
          </p:cNvPr>
          <p:cNvSpPr/>
          <p:nvPr/>
        </p:nvSpPr>
        <p:spPr>
          <a:xfrm>
            <a:off x="4543517" y="3373405"/>
            <a:ext cx="2006435" cy="244733"/>
          </a:xfrm>
          <a:prstGeom prst="roundRect">
            <a:avLst/>
          </a:prstGeom>
          <a:solidFill>
            <a:schemeClr val="bg1"/>
          </a:solidFill>
          <a:ln w="28575">
            <a:solidFill>
              <a:schemeClr val="tx2">
                <a:lumMod val="60000"/>
                <a:lumOff val="4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solidFill>
                  <a:schemeClr val="tx1"/>
                </a:solidFill>
                <a:latin typeface="Century Gothic" charset="0"/>
                <a:ea typeface="Century Gothic" charset="0"/>
                <a:cs typeface="Century Gothic" charset="0"/>
              </a:rPr>
              <a:t>Task 1</a:t>
            </a:r>
          </a:p>
        </p:txBody>
      </p:sp>
      <p:sp>
        <p:nvSpPr>
          <p:cNvPr id="46" name="Rounded Rectangle 45">
            <a:extLst>
              <a:ext uri="{FF2B5EF4-FFF2-40B4-BE49-F238E27FC236}">
                <a16:creationId xmlns:a16="http://schemas.microsoft.com/office/drawing/2014/main" id="{C8CBB2AF-84CD-2540-8DB2-778AAD09FAD4}"/>
              </a:ext>
            </a:extLst>
          </p:cNvPr>
          <p:cNvSpPr/>
          <p:nvPr/>
        </p:nvSpPr>
        <p:spPr>
          <a:xfrm>
            <a:off x="6675445" y="3978892"/>
            <a:ext cx="2967268" cy="431556"/>
          </a:xfrm>
          <a:prstGeom prst="roundRect">
            <a:avLst/>
          </a:prstGeom>
          <a:solidFill>
            <a:schemeClr val="bg1"/>
          </a:solidFill>
          <a:ln w="28575">
            <a:solidFill>
              <a:schemeClr val="accent4">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solidFill>
                  <a:schemeClr val="tx1"/>
                </a:solidFill>
                <a:latin typeface="Century Gothic" charset="0"/>
                <a:ea typeface="Century Gothic" charset="0"/>
                <a:cs typeface="Century Gothic" charset="0"/>
              </a:rPr>
              <a:t>Task 1</a:t>
            </a:r>
          </a:p>
        </p:txBody>
      </p:sp>
      <p:sp>
        <p:nvSpPr>
          <p:cNvPr id="47" name="Rounded Rectangle 46">
            <a:extLst>
              <a:ext uri="{FF2B5EF4-FFF2-40B4-BE49-F238E27FC236}">
                <a16:creationId xmlns:a16="http://schemas.microsoft.com/office/drawing/2014/main" id="{198FF1E9-023A-4C41-8C43-EE08A869E5B7}"/>
              </a:ext>
            </a:extLst>
          </p:cNvPr>
          <p:cNvSpPr/>
          <p:nvPr/>
        </p:nvSpPr>
        <p:spPr>
          <a:xfrm>
            <a:off x="9655180" y="4990290"/>
            <a:ext cx="1481689" cy="404840"/>
          </a:xfrm>
          <a:prstGeom prst="roundRect">
            <a:avLst/>
          </a:prstGeom>
          <a:solidFill>
            <a:schemeClr val="bg1"/>
          </a:solidFill>
          <a:ln w="28575">
            <a:solidFill>
              <a:schemeClr val="accent3">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solidFill>
                  <a:schemeClr val="tx1"/>
                </a:solidFill>
                <a:latin typeface="Century Gothic" charset="0"/>
                <a:ea typeface="Century Gothic" charset="0"/>
                <a:cs typeface="Century Gothic" charset="0"/>
              </a:rPr>
              <a:t>Task 1</a:t>
            </a:r>
          </a:p>
        </p:txBody>
      </p:sp>
      <p:sp>
        <p:nvSpPr>
          <p:cNvPr id="48" name="Rounded Rectangle 47">
            <a:extLst>
              <a:ext uri="{FF2B5EF4-FFF2-40B4-BE49-F238E27FC236}">
                <a16:creationId xmlns:a16="http://schemas.microsoft.com/office/drawing/2014/main" id="{1E1EFA8C-DA8C-DA4D-8861-5726E604C060}"/>
              </a:ext>
            </a:extLst>
          </p:cNvPr>
          <p:cNvSpPr/>
          <p:nvPr/>
        </p:nvSpPr>
        <p:spPr>
          <a:xfrm>
            <a:off x="8308907" y="5193559"/>
            <a:ext cx="1066471" cy="861240"/>
          </a:xfrm>
          <a:prstGeom prst="roundRect">
            <a:avLst/>
          </a:prstGeom>
          <a:solidFill>
            <a:schemeClr val="bg1"/>
          </a:solidFill>
          <a:ln w="28575">
            <a:solidFill>
              <a:schemeClr val="accent4">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a:solidFill>
                  <a:schemeClr val="tx1"/>
                </a:solidFill>
                <a:latin typeface="Century Gothic" charset="0"/>
                <a:ea typeface="Century Gothic" charset="0"/>
                <a:cs typeface="Century Gothic" charset="0"/>
              </a:rPr>
              <a:t>Task 3</a:t>
            </a:r>
            <a:endParaRPr lang="en-US" sz="1000" dirty="0">
              <a:solidFill>
                <a:schemeClr val="tx1"/>
              </a:solidFill>
              <a:latin typeface="Century Gothic" charset="0"/>
              <a:ea typeface="Century Gothic" charset="0"/>
              <a:cs typeface="Century Gothic" charset="0"/>
            </a:endParaRPr>
          </a:p>
        </p:txBody>
      </p:sp>
      <p:sp>
        <p:nvSpPr>
          <p:cNvPr id="49" name="Rounded Rectangle 48">
            <a:extLst>
              <a:ext uri="{FF2B5EF4-FFF2-40B4-BE49-F238E27FC236}">
                <a16:creationId xmlns:a16="http://schemas.microsoft.com/office/drawing/2014/main" id="{FA60CB92-965A-BF4F-8FCF-7143877261A6}"/>
              </a:ext>
            </a:extLst>
          </p:cNvPr>
          <p:cNvSpPr/>
          <p:nvPr/>
        </p:nvSpPr>
        <p:spPr>
          <a:xfrm>
            <a:off x="1745947" y="3402928"/>
            <a:ext cx="1747194" cy="795762"/>
          </a:xfrm>
          <a:prstGeom prst="roundRect">
            <a:avLst/>
          </a:prstGeom>
          <a:solidFill>
            <a:schemeClr val="bg1"/>
          </a:solidFill>
          <a:ln w="28575">
            <a:solidFill>
              <a:srgbClr val="00B05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solidFill>
                  <a:schemeClr val="tx1"/>
                </a:solidFill>
                <a:latin typeface="Century Gothic" charset="0"/>
                <a:ea typeface="Century Gothic" charset="0"/>
                <a:cs typeface="Century Gothic" charset="0"/>
              </a:rPr>
              <a:t>Task 3</a:t>
            </a:r>
          </a:p>
        </p:txBody>
      </p:sp>
    </p:spTree>
    <p:extLst>
      <p:ext uri="{BB962C8B-B14F-4D97-AF65-F5344CB8AC3E}">
        <p14:creationId xmlns:p14="http://schemas.microsoft.com/office/powerpoint/2010/main" val="15216966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0A908FEA-3453-5840-A648-2570EEA8E355}"/>
              </a:ext>
            </a:extLst>
          </p:cNvPr>
          <p:cNvGraphicFramePr>
            <a:graphicFrameLocks noGrp="1"/>
          </p:cNvGraphicFramePr>
          <p:nvPr>
            <p:extLst>
              <p:ext uri="{D42A27DB-BD31-4B8C-83A1-F6EECF244321}">
                <p14:modId xmlns:p14="http://schemas.microsoft.com/office/powerpoint/2010/main" val="4144553645"/>
              </p:ext>
            </p:extLst>
          </p:nvPr>
        </p:nvGraphicFramePr>
        <p:xfrm>
          <a:off x="473710" y="497304"/>
          <a:ext cx="11230609" cy="5394960"/>
        </p:xfrm>
        <a:graphic>
          <a:graphicData uri="http://schemas.openxmlformats.org/drawingml/2006/table">
            <a:tbl>
              <a:tblPr>
                <a:effectLst>
                  <a:outerShdw blurRad="114300" dist="88900" dir="8100000" algn="tr" rotWithShape="0">
                    <a:schemeClr val="bg1">
                      <a:lumMod val="50000"/>
                      <a:alpha val="40000"/>
                    </a:schemeClr>
                  </a:outerShdw>
                </a:effectLst>
                <a:tableStyleId>{5C22544A-7EE6-4342-B048-85BDC9FD1C3A}</a:tableStyleId>
              </a:tblPr>
              <a:tblGrid>
                <a:gridCol w="11230609">
                  <a:extLst>
                    <a:ext uri="{9D8B030D-6E8A-4147-A177-3AD203B41FA5}">
                      <a16:colId xmlns:a16="http://schemas.microsoft.com/office/drawing/2014/main" val="155532388"/>
                    </a:ext>
                  </a:extLst>
                </a:gridCol>
              </a:tblGrid>
              <a:tr h="5394960">
                <a:tc>
                  <a:txBody>
                    <a:bodyPr/>
                    <a:lstStyle/>
                    <a:p>
                      <a:pPr algn="l" fontAlgn="ctr"/>
                      <a:r>
                        <a:rPr lang="en-US" sz="1600" b="0" i="0" u="none" strike="noStrike" dirty="0">
                          <a:solidFill>
                            <a:schemeClr val="tx1"/>
                          </a:solidFill>
                          <a:effectLst/>
                          <a:latin typeface="Century Gothic" panose="020B0502020202020204" pitchFamily="34" charset="0"/>
                        </a:rPr>
                        <a:t>Enter Text</a:t>
                      </a:r>
                    </a:p>
                  </a:txBody>
                  <a:tcPr marL="274320" marR="274320" marT="182880" marB="18288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gradFill>
                      <a:gsLst>
                        <a:gs pos="0">
                          <a:schemeClr val="bg1"/>
                        </a:gs>
                        <a:gs pos="100000">
                          <a:schemeClr val="bg1">
                            <a:alpha val="49000"/>
                          </a:schemeClr>
                        </a:gs>
                      </a:gsLst>
                      <a:lin ang="2700000" scaled="0"/>
                    </a:gradFill>
                  </a:tcPr>
                </a:tc>
                <a:extLst>
                  <a:ext uri="{0D108BD9-81ED-4DB2-BD59-A6C34878D82A}">
                    <a16:rowId xmlns:a16="http://schemas.microsoft.com/office/drawing/2014/main" val="2846645468"/>
                  </a:ext>
                </a:extLst>
              </a:tr>
            </a:tbl>
          </a:graphicData>
        </a:graphic>
      </p:graphicFrame>
      <p:sp>
        <p:nvSpPr>
          <p:cNvPr id="3" name="TextBox 2">
            <a:extLst>
              <a:ext uri="{FF2B5EF4-FFF2-40B4-BE49-F238E27FC236}">
                <a16:creationId xmlns:a16="http://schemas.microsoft.com/office/drawing/2014/main" id="{C824E3D3-BA20-D03C-7104-5DBD391D1923}"/>
              </a:ext>
            </a:extLst>
          </p:cNvPr>
          <p:cNvSpPr txBox="1"/>
          <p:nvPr/>
        </p:nvSpPr>
        <p:spPr>
          <a:xfrm>
            <a:off x="606335" y="702837"/>
            <a:ext cx="11504798" cy="584775"/>
          </a:xfrm>
          <a:prstGeom prst="rect">
            <a:avLst/>
          </a:prstGeom>
          <a:noFill/>
        </p:spPr>
        <p:txBody>
          <a:bodyPr wrap="square" rtlCol="0">
            <a:spAutoFit/>
          </a:bodyPr>
          <a:lstStyle/>
          <a:p>
            <a:r>
              <a:rPr lang="en-US" sz="3200" dirty="0">
                <a:solidFill>
                  <a:schemeClr val="accent1"/>
                </a:solidFill>
                <a:latin typeface="Century Gothic" panose="020B0502020202020204" pitchFamily="34" charset="0"/>
              </a:rPr>
              <a:t>Comments</a:t>
            </a:r>
            <a:endParaRPr lang="en-US" sz="3200" dirty="0">
              <a:solidFill>
                <a:schemeClr val="accent1"/>
              </a:solidFill>
              <a:latin typeface="Century Gothic" panose="020B0502020202020204" pitchFamily="34" charset="0"/>
              <a:ea typeface="Arial" charset="0"/>
              <a:cs typeface="Arial" charset="0"/>
            </a:endParaRPr>
          </a:p>
        </p:txBody>
      </p:sp>
      <p:sp>
        <p:nvSpPr>
          <p:cNvPr id="4" name="TextBox 5">
            <a:extLst>
              <a:ext uri="{FF2B5EF4-FFF2-40B4-BE49-F238E27FC236}">
                <a16:creationId xmlns:a16="http://schemas.microsoft.com/office/drawing/2014/main" id="{97B249C2-9C7B-6C75-933B-5ED2C1A445CC}"/>
              </a:ext>
            </a:extLst>
          </p:cNvPr>
          <p:cNvSpPr txBox="1"/>
          <p:nvPr/>
        </p:nvSpPr>
        <p:spPr>
          <a:xfrm>
            <a:off x="3160266" y="6523166"/>
            <a:ext cx="6097712" cy="276999"/>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rtl="0">
              <a:buNone/>
            </a:pPr>
            <a:r>
              <a:rPr lang="en-US" sz="1200" b="0" i="1" u="none" strike="noStrike" dirty="0">
                <a:solidFill>
                  <a:srgbClr val="001033"/>
                </a:solidFill>
                <a:effectLst/>
                <a:latin typeface="Century Gothic" panose="020B0502020202020204" pitchFamily="34" charset="0"/>
              </a:rPr>
              <a:t>Provided by Smartsheet, Inc.</a:t>
            </a:r>
            <a:endParaRPr lang="en-US" sz="1200" b="0" dirty="0">
              <a:solidFill>
                <a:srgbClr val="001033"/>
              </a:solidFill>
              <a:effectLst/>
              <a:latin typeface="Century Gothic" panose="020B0502020202020204" pitchFamily="34" charset="0"/>
            </a:endParaRPr>
          </a:p>
        </p:txBody>
      </p:sp>
    </p:spTree>
    <p:extLst>
      <p:ext uri="{BB962C8B-B14F-4D97-AF65-F5344CB8AC3E}">
        <p14:creationId xmlns:p14="http://schemas.microsoft.com/office/powerpoint/2010/main" val="8225243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4" id="{14526007-FC9D-EA4F-BC32-F0B12AA313F9}" vid="{176331FD-C909-DA4F-9B68-1A069037100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IC-Project-Roadmap-Timeline-Template_PowerPoint</Template>
  <TotalTime>4</TotalTime>
  <Words>240</Words>
  <Application>Microsoft Office PowerPoint</Application>
  <PresentationFormat>Widescreen</PresentationFormat>
  <Paragraphs>64</Paragraphs>
  <Slides>5</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Bess</cp:lastModifiedBy>
  <cp:revision>1</cp:revision>
  <dcterms:created xsi:type="dcterms:W3CDTF">2021-07-01T18:29:18Z</dcterms:created>
  <dcterms:modified xsi:type="dcterms:W3CDTF">2025-09-27T21:54:42Z</dcterms:modified>
</cp:coreProperties>
</file>