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3" r:id="rId2"/>
    <p:sldId id="355" r:id="rId3"/>
    <p:sldId id="357" r:id="rId4"/>
    <p:sldId id="358" r:id="rId5"/>
    <p:sldId id="356"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6A0"/>
    <a:srgbClr val="7841A0"/>
    <a:srgbClr val="A02961"/>
    <a:srgbClr val="4FD7E1"/>
    <a:srgbClr val="54DEE9"/>
    <a:srgbClr val="979797"/>
    <a:srgbClr val="828282"/>
    <a:srgbClr val="B5E41B"/>
    <a:srgbClr val="FF5D00"/>
    <a:srgbClr val="00B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2CE56-3E0B-46D3-8726-50BE3C397178}" v="5" dt="2025-09-27T01:17:24.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58"/>
  </p:normalViewPr>
  <p:slideViewPr>
    <p:cSldViewPr snapToGrid="0" snapToObjects="1">
      <p:cViewPr varScale="1">
        <p:scale>
          <a:sx n="101" d="100"/>
          <a:sy n="101" d="100"/>
        </p:scale>
        <p:origin x="114" y="4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FF280A0-1464-4435-B2B5-7D5C215D8623}"/>
    <pc:docChg chg="undo custSel addSld modSld">
      <pc:chgData name="Bess Dunlevy" userId="dd4b9a8537dbe9d0" providerId="LiveId" clId="{8FF280A0-1464-4435-B2B5-7D5C215D8623}" dt="2025-09-27T01:17:50.603" v="162" actId="1076"/>
      <pc:docMkLst>
        <pc:docMk/>
      </pc:docMkLst>
      <pc:sldChg chg="addSp delSp modSp mod">
        <pc:chgData name="Bess Dunlevy" userId="dd4b9a8537dbe9d0" providerId="LiveId" clId="{8FF280A0-1464-4435-B2B5-7D5C215D8623}" dt="2025-09-27T01:17:50.603" v="162" actId="1076"/>
        <pc:sldMkLst>
          <pc:docMk/>
          <pc:sldMk cId="3379737764" sldId="353"/>
        </pc:sldMkLst>
        <pc:spChg chg="mod">
          <ac:chgData name="Bess Dunlevy" userId="dd4b9a8537dbe9d0" providerId="LiveId" clId="{8FF280A0-1464-4435-B2B5-7D5C215D8623}" dt="2025-09-27T01:17:48.701" v="161" actId="255"/>
          <ac:spMkLst>
            <pc:docMk/>
            <pc:sldMk cId="3379737764" sldId="353"/>
            <ac:spMk id="4" creationId="{3893F1B0-D8E0-1318-EACD-C96140D00B6F}"/>
          </ac:spMkLst>
        </pc:spChg>
        <pc:picChg chg="add mod modCrop">
          <ac:chgData name="Bess Dunlevy" userId="dd4b9a8537dbe9d0" providerId="LiveId" clId="{8FF280A0-1464-4435-B2B5-7D5C215D8623}" dt="2025-09-27T01:17:50.603" v="162" actId="1076"/>
          <ac:picMkLst>
            <pc:docMk/>
            <pc:sldMk cId="3379737764" sldId="353"/>
            <ac:picMk id="5" creationId="{8876E974-98F5-C041-333B-8017E5D32AF8}"/>
          </ac:picMkLst>
        </pc:picChg>
        <pc:picChg chg="del">
          <ac:chgData name="Bess Dunlevy" userId="dd4b9a8537dbe9d0" providerId="LiveId" clId="{8FF280A0-1464-4435-B2B5-7D5C215D8623}" dt="2025-09-27T01:09:19.167" v="7" actId="478"/>
          <ac:picMkLst>
            <pc:docMk/>
            <pc:sldMk cId="3379737764" sldId="353"/>
            <ac:picMk id="33" creationId="{4A18805D-093D-9D7D-D8FB-8A0263548A91}"/>
          </ac:picMkLst>
        </pc:picChg>
        <pc:picChg chg="add del">
          <ac:chgData name="Bess Dunlevy" userId="dd4b9a8537dbe9d0" providerId="LiveId" clId="{8FF280A0-1464-4435-B2B5-7D5C215D8623}" dt="2025-09-27T01:09:28.207" v="10" actId="478"/>
          <ac:picMkLst>
            <pc:docMk/>
            <pc:sldMk cId="3379737764" sldId="353"/>
            <ac:picMk id="35" creationId="{EF7B476D-3D46-502E-CA24-0D24973D14D7}"/>
          </ac:picMkLst>
        </pc:picChg>
      </pc:sldChg>
      <pc:sldChg chg="delSp modSp mod">
        <pc:chgData name="Bess Dunlevy" userId="dd4b9a8537dbe9d0" providerId="LiveId" clId="{8FF280A0-1464-4435-B2B5-7D5C215D8623}" dt="2025-09-27T01:17:11.954" v="154" actId="207"/>
        <pc:sldMkLst>
          <pc:docMk/>
          <pc:sldMk cId="452115291" sldId="355"/>
        </pc:sldMkLst>
        <pc:spChg chg="mod">
          <ac:chgData name="Bess Dunlevy" userId="dd4b9a8537dbe9d0" providerId="LiveId" clId="{8FF280A0-1464-4435-B2B5-7D5C215D8623}" dt="2025-09-27T01:10:42.034" v="38" actId="14100"/>
          <ac:spMkLst>
            <pc:docMk/>
            <pc:sldMk cId="452115291" sldId="355"/>
            <ac:spMk id="8" creationId="{8E852B68-91D6-70C5-3B8F-E620A287C6FB}"/>
          </ac:spMkLst>
        </pc:spChg>
        <pc:spChg chg="mod">
          <ac:chgData name="Bess Dunlevy" userId="dd4b9a8537dbe9d0" providerId="LiveId" clId="{8FF280A0-1464-4435-B2B5-7D5C215D8623}" dt="2025-09-27T01:17:02.594" v="151" actId="207"/>
          <ac:spMkLst>
            <pc:docMk/>
            <pc:sldMk cId="452115291" sldId="355"/>
            <ac:spMk id="13" creationId="{02141F02-7122-8971-C95C-932AA7BE21C0}"/>
          </ac:spMkLst>
        </pc:spChg>
        <pc:spChg chg="del">
          <ac:chgData name="Bess Dunlevy" userId="dd4b9a8537dbe9d0" providerId="LiveId" clId="{8FF280A0-1464-4435-B2B5-7D5C215D8623}" dt="2025-09-27T01:09:58.055" v="17" actId="478"/>
          <ac:spMkLst>
            <pc:docMk/>
            <pc:sldMk cId="452115291" sldId="355"/>
            <ac:spMk id="16" creationId="{68DDA6B8-7AD8-A763-A4B3-497AB6AE84C1}"/>
          </ac:spMkLst>
        </pc:spChg>
        <pc:spChg chg="mod">
          <ac:chgData name="Bess Dunlevy" userId="dd4b9a8537dbe9d0" providerId="LiveId" clId="{8FF280A0-1464-4435-B2B5-7D5C215D8623}" dt="2025-09-27T01:17:05.632" v="152" actId="207"/>
          <ac:spMkLst>
            <pc:docMk/>
            <pc:sldMk cId="452115291" sldId="355"/>
            <ac:spMk id="17" creationId="{2D929564-A9A6-77F0-FDAF-AF4EACC05BD0}"/>
          </ac:spMkLst>
        </pc:spChg>
        <pc:spChg chg="mod">
          <ac:chgData name="Bess Dunlevy" userId="dd4b9a8537dbe9d0" providerId="LiveId" clId="{8FF280A0-1464-4435-B2B5-7D5C215D8623}" dt="2025-09-27T01:17:09.298" v="153" actId="207"/>
          <ac:spMkLst>
            <pc:docMk/>
            <pc:sldMk cId="452115291" sldId="355"/>
            <ac:spMk id="20" creationId="{B106FE3F-9C21-1D72-C8A7-C948BB697A00}"/>
          </ac:spMkLst>
        </pc:spChg>
        <pc:spChg chg="mod">
          <ac:chgData name="Bess Dunlevy" userId="dd4b9a8537dbe9d0" providerId="LiveId" clId="{8FF280A0-1464-4435-B2B5-7D5C215D8623}" dt="2025-09-27T01:17:11.954" v="154" actId="207"/>
          <ac:spMkLst>
            <pc:docMk/>
            <pc:sldMk cId="452115291" sldId="355"/>
            <ac:spMk id="28" creationId="{285A8555-9C45-81C1-97A2-AAA8FA72D1B3}"/>
          </ac:spMkLst>
        </pc:spChg>
        <pc:spChg chg="mod">
          <ac:chgData name="Bess Dunlevy" userId="dd4b9a8537dbe9d0" providerId="LiveId" clId="{8FF280A0-1464-4435-B2B5-7D5C215D8623}" dt="2025-09-27T01:11:33.760" v="52" actId="1076"/>
          <ac:spMkLst>
            <pc:docMk/>
            <pc:sldMk cId="452115291" sldId="355"/>
            <ac:spMk id="29" creationId="{0D410E40-E9F3-C352-741F-79995DECA33B}"/>
          </ac:spMkLst>
        </pc:spChg>
        <pc:spChg chg="del">
          <ac:chgData name="Bess Dunlevy" userId="dd4b9a8537dbe9d0" providerId="LiveId" clId="{8FF280A0-1464-4435-B2B5-7D5C215D8623}" dt="2025-09-27T01:10:26.711" v="27" actId="478"/>
          <ac:spMkLst>
            <pc:docMk/>
            <pc:sldMk cId="452115291" sldId="355"/>
            <ac:spMk id="125" creationId="{CC3A4FDF-A12D-45F8-2575-8EA2A23E4DB7}"/>
          </ac:spMkLst>
        </pc:spChg>
        <pc:spChg chg="del">
          <ac:chgData name="Bess Dunlevy" userId="dd4b9a8537dbe9d0" providerId="LiveId" clId="{8FF280A0-1464-4435-B2B5-7D5C215D8623}" dt="2025-09-27T01:10:19.869" v="24" actId="478"/>
          <ac:spMkLst>
            <pc:docMk/>
            <pc:sldMk cId="452115291" sldId="355"/>
            <ac:spMk id="129" creationId="{980780A8-46E0-D8CF-41E9-27A78D51E67E}"/>
          </ac:spMkLst>
        </pc:spChg>
        <pc:spChg chg="del">
          <ac:chgData name="Bess Dunlevy" userId="dd4b9a8537dbe9d0" providerId="LiveId" clId="{8FF280A0-1464-4435-B2B5-7D5C215D8623}" dt="2025-09-27T01:10:22.577" v="25" actId="478"/>
          <ac:spMkLst>
            <pc:docMk/>
            <pc:sldMk cId="452115291" sldId="355"/>
            <ac:spMk id="130" creationId="{E0B1B70C-0A78-80CC-478E-8F137439CE22}"/>
          </ac:spMkLst>
        </pc:spChg>
        <pc:grpChg chg="del mod">
          <ac:chgData name="Bess Dunlevy" userId="dd4b9a8537dbe9d0" providerId="LiveId" clId="{8FF280A0-1464-4435-B2B5-7D5C215D8623}" dt="2025-09-27T01:10:04.568" v="19" actId="478"/>
          <ac:grpSpMkLst>
            <pc:docMk/>
            <pc:sldMk cId="452115291" sldId="355"/>
            <ac:grpSpMk id="43" creationId="{D6A6C59C-38D2-4DC6-F7D3-775C76EAB978}"/>
          </ac:grpSpMkLst>
        </pc:grpChg>
        <pc:grpChg chg="del mod">
          <ac:chgData name="Bess Dunlevy" userId="dd4b9a8537dbe9d0" providerId="LiveId" clId="{8FF280A0-1464-4435-B2B5-7D5C215D8623}" dt="2025-09-27T01:10:04.568" v="19" actId="478"/>
          <ac:grpSpMkLst>
            <pc:docMk/>
            <pc:sldMk cId="452115291" sldId="355"/>
            <ac:grpSpMk id="44" creationId="{7E83FE9F-F9CB-02BB-3AE1-B15CE9942EC7}"/>
          </ac:grpSpMkLst>
        </pc:grpChg>
        <pc:grpChg chg="del mod">
          <ac:chgData name="Bess Dunlevy" userId="dd4b9a8537dbe9d0" providerId="LiveId" clId="{8FF280A0-1464-4435-B2B5-7D5C215D8623}" dt="2025-09-27T01:10:04.568" v="19" actId="478"/>
          <ac:grpSpMkLst>
            <pc:docMk/>
            <pc:sldMk cId="452115291" sldId="355"/>
            <ac:grpSpMk id="45" creationId="{1BA28B26-5145-7408-0BD1-32F045F3868B}"/>
          </ac:grpSpMkLst>
        </pc:grpChg>
        <pc:grpChg chg="del">
          <ac:chgData name="Bess Dunlevy" userId="dd4b9a8537dbe9d0" providerId="LiveId" clId="{8FF280A0-1464-4435-B2B5-7D5C215D8623}" dt="2025-09-27T01:10:04.568" v="19" actId="478"/>
          <ac:grpSpMkLst>
            <pc:docMk/>
            <pc:sldMk cId="452115291" sldId="355"/>
            <ac:grpSpMk id="46" creationId="{67C2FAD1-D8A6-D9DB-548D-8CD977823C6A}"/>
          </ac:grpSpMkLst>
        </pc:grpChg>
        <pc:grpChg chg="del">
          <ac:chgData name="Bess Dunlevy" userId="dd4b9a8537dbe9d0" providerId="LiveId" clId="{8FF280A0-1464-4435-B2B5-7D5C215D8623}" dt="2025-09-27T01:10:04.568" v="19" actId="478"/>
          <ac:grpSpMkLst>
            <pc:docMk/>
            <pc:sldMk cId="452115291" sldId="355"/>
            <ac:grpSpMk id="49" creationId="{5E97DF4F-D270-13E2-8536-74133EA4A5BE}"/>
          </ac:grpSpMkLst>
        </pc:grpChg>
        <pc:grpChg chg="del mod">
          <ac:chgData name="Bess Dunlevy" userId="dd4b9a8537dbe9d0" providerId="LiveId" clId="{8FF280A0-1464-4435-B2B5-7D5C215D8623}" dt="2025-09-27T01:10:09.919" v="21" actId="478"/>
          <ac:grpSpMkLst>
            <pc:docMk/>
            <pc:sldMk cId="452115291" sldId="355"/>
            <ac:grpSpMk id="52" creationId="{5E17658B-24E5-A6AF-796F-8B8B1318E348}"/>
          </ac:grpSpMkLst>
        </pc:grpChg>
        <pc:grpChg chg="del">
          <ac:chgData name="Bess Dunlevy" userId="dd4b9a8537dbe9d0" providerId="LiveId" clId="{8FF280A0-1464-4435-B2B5-7D5C215D8623}" dt="2025-09-27T01:10:14.751" v="23" actId="478"/>
          <ac:grpSpMkLst>
            <pc:docMk/>
            <pc:sldMk cId="452115291" sldId="355"/>
            <ac:grpSpMk id="55" creationId="{CD78C9BB-C127-DC15-147E-C5BC50BFA40E}"/>
          </ac:grpSpMkLst>
        </pc:grpChg>
        <pc:grpChg chg="del mod">
          <ac:chgData name="Bess Dunlevy" userId="dd4b9a8537dbe9d0" providerId="LiveId" clId="{8FF280A0-1464-4435-B2B5-7D5C215D8623}" dt="2025-09-27T01:10:14.751" v="23" actId="478"/>
          <ac:grpSpMkLst>
            <pc:docMk/>
            <pc:sldMk cId="452115291" sldId="355"/>
            <ac:grpSpMk id="58" creationId="{BD5740EC-37F7-B1D3-DC02-828BE10C4947}"/>
          </ac:grpSpMkLst>
        </pc:grpChg>
        <pc:grpChg chg="del mod">
          <ac:chgData name="Bess Dunlevy" userId="dd4b9a8537dbe9d0" providerId="LiveId" clId="{8FF280A0-1464-4435-B2B5-7D5C215D8623}" dt="2025-09-27T01:10:09.919" v="21" actId="478"/>
          <ac:grpSpMkLst>
            <pc:docMk/>
            <pc:sldMk cId="452115291" sldId="355"/>
            <ac:grpSpMk id="63" creationId="{31E3A101-133C-67DF-CEB2-AB0CE39E5693}"/>
          </ac:grpSpMkLst>
        </pc:grpChg>
        <pc:grpChg chg="del mod">
          <ac:chgData name="Bess Dunlevy" userId="dd4b9a8537dbe9d0" providerId="LiveId" clId="{8FF280A0-1464-4435-B2B5-7D5C215D8623}" dt="2025-09-27T01:10:09.919" v="21" actId="478"/>
          <ac:grpSpMkLst>
            <pc:docMk/>
            <pc:sldMk cId="452115291" sldId="355"/>
            <ac:grpSpMk id="68" creationId="{69D8F154-A627-1917-8BBB-8B15DB1DA30D}"/>
          </ac:grpSpMkLst>
        </pc:grpChg>
        <pc:grpChg chg="del mod">
          <ac:chgData name="Bess Dunlevy" userId="dd4b9a8537dbe9d0" providerId="LiveId" clId="{8FF280A0-1464-4435-B2B5-7D5C215D8623}" dt="2025-09-27T01:10:14.751" v="23" actId="478"/>
          <ac:grpSpMkLst>
            <pc:docMk/>
            <pc:sldMk cId="452115291" sldId="355"/>
            <ac:grpSpMk id="73" creationId="{E6DC4EE5-7D93-F722-0616-1E95C934F547}"/>
          </ac:grpSpMkLst>
        </pc:grpChg>
        <pc:grpChg chg="del">
          <ac:chgData name="Bess Dunlevy" userId="dd4b9a8537dbe9d0" providerId="LiveId" clId="{8FF280A0-1464-4435-B2B5-7D5C215D8623}" dt="2025-09-27T01:10:04.568" v="19" actId="478"/>
          <ac:grpSpMkLst>
            <pc:docMk/>
            <pc:sldMk cId="452115291" sldId="355"/>
            <ac:grpSpMk id="78" creationId="{25D6C7C1-EEA7-DFC8-0ED3-3988D49CC23B}"/>
          </ac:grpSpMkLst>
        </pc:grpChg>
        <pc:grpChg chg="del">
          <ac:chgData name="Bess Dunlevy" userId="dd4b9a8537dbe9d0" providerId="LiveId" clId="{8FF280A0-1464-4435-B2B5-7D5C215D8623}" dt="2025-09-27T01:10:14.751" v="23" actId="478"/>
          <ac:grpSpMkLst>
            <pc:docMk/>
            <pc:sldMk cId="452115291" sldId="355"/>
            <ac:grpSpMk id="83" creationId="{8985678B-092E-E1D8-B337-D3A8DFEC8582}"/>
          </ac:grpSpMkLst>
        </pc:grpChg>
        <pc:grpChg chg="del">
          <ac:chgData name="Bess Dunlevy" userId="dd4b9a8537dbe9d0" providerId="LiveId" clId="{8FF280A0-1464-4435-B2B5-7D5C215D8623}" dt="2025-09-27T01:10:04.568" v="19" actId="478"/>
          <ac:grpSpMkLst>
            <pc:docMk/>
            <pc:sldMk cId="452115291" sldId="355"/>
            <ac:grpSpMk id="88" creationId="{8A285CF7-ADE8-75DE-0CD6-68872B3839CA}"/>
          </ac:grpSpMkLst>
        </pc:grpChg>
        <pc:grpChg chg="del mod">
          <ac:chgData name="Bess Dunlevy" userId="dd4b9a8537dbe9d0" providerId="LiveId" clId="{8FF280A0-1464-4435-B2B5-7D5C215D8623}" dt="2025-09-27T01:10:09.919" v="21" actId="478"/>
          <ac:grpSpMkLst>
            <pc:docMk/>
            <pc:sldMk cId="452115291" sldId="355"/>
            <ac:grpSpMk id="91" creationId="{6CB72FE8-0EC5-977C-7EDC-3262BC3157F4}"/>
          </ac:grpSpMkLst>
        </pc:grpChg>
        <pc:grpChg chg="del">
          <ac:chgData name="Bess Dunlevy" userId="dd4b9a8537dbe9d0" providerId="LiveId" clId="{8FF280A0-1464-4435-B2B5-7D5C215D8623}" dt="2025-09-27T01:10:09.919" v="21" actId="478"/>
          <ac:grpSpMkLst>
            <pc:docMk/>
            <pc:sldMk cId="452115291" sldId="355"/>
            <ac:grpSpMk id="94" creationId="{CCECB2EB-AD7B-41C2-BEE1-B01CB77C54FF}"/>
          </ac:grpSpMkLst>
        </pc:grpChg>
        <pc:grpChg chg="del">
          <ac:chgData name="Bess Dunlevy" userId="dd4b9a8537dbe9d0" providerId="LiveId" clId="{8FF280A0-1464-4435-B2B5-7D5C215D8623}" dt="2025-09-27T01:10:04.568" v="19" actId="478"/>
          <ac:grpSpMkLst>
            <pc:docMk/>
            <pc:sldMk cId="452115291" sldId="355"/>
            <ac:grpSpMk id="97" creationId="{1300B6F9-B93E-28AC-2D10-0077296C7A0D}"/>
          </ac:grpSpMkLst>
        </pc:grpChg>
        <pc:grpChg chg="del mod">
          <ac:chgData name="Bess Dunlevy" userId="dd4b9a8537dbe9d0" providerId="LiveId" clId="{8FF280A0-1464-4435-B2B5-7D5C215D8623}" dt="2025-09-27T01:10:09.919" v="21" actId="478"/>
          <ac:grpSpMkLst>
            <pc:docMk/>
            <pc:sldMk cId="452115291" sldId="355"/>
            <ac:grpSpMk id="100" creationId="{C60F2F42-10AB-6983-C09F-8A9998329C1C}"/>
          </ac:grpSpMkLst>
        </pc:grpChg>
        <pc:grpChg chg="del">
          <ac:chgData name="Bess Dunlevy" userId="dd4b9a8537dbe9d0" providerId="LiveId" clId="{8FF280A0-1464-4435-B2B5-7D5C215D8623}" dt="2025-09-27T01:10:14.751" v="23" actId="478"/>
          <ac:grpSpMkLst>
            <pc:docMk/>
            <pc:sldMk cId="452115291" sldId="355"/>
            <ac:grpSpMk id="103" creationId="{3F22DB03-1D8E-2CE8-90B6-9E62A7AA3002}"/>
          </ac:grpSpMkLst>
        </pc:grpChg>
        <pc:grpChg chg="del mod">
          <ac:chgData name="Bess Dunlevy" userId="dd4b9a8537dbe9d0" providerId="LiveId" clId="{8FF280A0-1464-4435-B2B5-7D5C215D8623}" dt="2025-09-27T01:10:14.751" v="23" actId="478"/>
          <ac:grpSpMkLst>
            <pc:docMk/>
            <pc:sldMk cId="452115291" sldId="355"/>
            <ac:grpSpMk id="106" creationId="{BFD3B6E0-0B12-C574-6BCB-C78B2BEA34ED}"/>
          </ac:grpSpMkLst>
        </pc:grpChg>
        <pc:grpChg chg="del">
          <ac:chgData name="Bess Dunlevy" userId="dd4b9a8537dbe9d0" providerId="LiveId" clId="{8FF280A0-1464-4435-B2B5-7D5C215D8623}" dt="2025-09-27T01:10:14.751" v="23" actId="478"/>
          <ac:grpSpMkLst>
            <pc:docMk/>
            <pc:sldMk cId="452115291" sldId="355"/>
            <ac:grpSpMk id="109" creationId="{ACAF3812-72B6-9E38-3389-C3A3C24C4756}"/>
          </ac:grpSpMkLst>
        </pc:grpChg>
        <pc:grpChg chg="del mod">
          <ac:chgData name="Bess Dunlevy" userId="dd4b9a8537dbe9d0" providerId="LiveId" clId="{8FF280A0-1464-4435-B2B5-7D5C215D8623}" dt="2025-09-27T01:10:09.919" v="21" actId="478"/>
          <ac:grpSpMkLst>
            <pc:docMk/>
            <pc:sldMk cId="452115291" sldId="355"/>
            <ac:grpSpMk id="112" creationId="{6367E6D8-AE4B-FE7E-60B3-852AC345F559}"/>
          </ac:grpSpMkLst>
        </pc:grpChg>
        <pc:grpChg chg="del mod">
          <ac:chgData name="Bess Dunlevy" userId="dd4b9a8537dbe9d0" providerId="LiveId" clId="{8FF280A0-1464-4435-B2B5-7D5C215D8623}" dt="2025-09-27T01:10:14.751" v="23" actId="478"/>
          <ac:grpSpMkLst>
            <pc:docMk/>
            <pc:sldMk cId="452115291" sldId="355"/>
            <ac:grpSpMk id="115" creationId="{37051561-917C-A3BB-0777-F966D1747927}"/>
          </ac:grpSpMkLst>
        </pc:grpChg>
        <pc:grpChg chg="del">
          <ac:chgData name="Bess Dunlevy" userId="dd4b9a8537dbe9d0" providerId="LiveId" clId="{8FF280A0-1464-4435-B2B5-7D5C215D8623}" dt="2025-09-27T01:10:14.751" v="23" actId="478"/>
          <ac:grpSpMkLst>
            <pc:docMk/>
            <pc:sldMk cId="452115291" sldId="355"/>
            <ac:grpSpMk id="118" creationId="{5BEC9727-F994-D439-FC1D-945D1FACFB96}"/>
          </ac:grpSpMkLst>
        </pc:grpChg>
        <pc:grpChg chg="del mod">
          <ac:chgData name="Bess Dunlevy" userId="dd4b9a8537dbe9d0" providerId="LiveId" clId="{8FF280A0-1464-4435-B2B5-7D5C215D8623}" dt="2025-09-27T01:10:04.568" v="19" actId="478"/>
          <ac:grpSpMkLst>
            <pc:docMk/>
            <pc:sldMk cId="452115291" sldId="355"/>
            <ac:grpSpMk id="121" creationId="{1A11955F-0E91-457C-39E3-7A849F62F7B4}"/>
          </ac:grpSpMkLst>
        </pc:grpChg>
        <pc:graphicFrameChg chg="mod modGraphic">
          <ac:chgData name="Bess Dunlevy" userId="dd4b9a8537dbe9d0" providerId="LiveId" clId="{8FF280A0-1464-4435-B2B5-7D5C215D8623}" dt="2025-09-27T01:11:00.376" v="41" actId="14734"/>
          <ac:graphicFrameMkLst>
            <pc:docMk/>
            <pc:sldMk cId="452115291" sldId="355"/>
            <ac:graphicFrameMk id="12" creationId="{13FD6C4A-B40D-D379-06E8-00A8284852D3}"/>
          </ac:graphicFrameMkLst>
        </pc:graphicFrameChg>
        <pc:graphicFrameChg chg="del">
          <ac:chgData name="Bess Dunlevy" userId="dd4b9a8537dbe9d0" providerId="LiveId" clId="{8FF280A0-1464-4435-B2B5-7D5C215D8623}" dt="2025-09-27T01:09:58.055" v="17" actId="478"/>
          <ac:graphicFrameMkLst>
            <pc:docMk/>
            <pc:sldMk cId="452115291" sldId="355"/>
            <ac:graphicFrameMk id="30" creationId="{29696C1A-AF14-9FF4-CDCB-DE19A113DF30}"/>
          </ac:graphicFrameMkLst>
        </pc:graphicFrameChg>
        <pc:graphicFrameChg chg="del">
          <ac:chgData name="Bess Dunlevy" userId="dd4b9a8537dbe9d0" providerId="LiveId" clId="{8FF280A0-1464-4435-B2B5-7D5C215D8623}" dt="2025-09-27T01:10:25.177" v="26" actId="478"/>
          <ac:graphicFrameMkLst>
            <pc:docMk/>
            <pc:sldMk cId="452115291" sldId="355"/>
            <ac:graphicFrameMk id="124" creationId="{5C06ADA7-3507-97A3-DE2C-DE6777DCF2BC}"/>
          </ac:graphicFrameMkLst>
        </pc:graphicFrameChg>
        <pc:graphicFrameChg chg="del">
          <ac:chgData name="Bess Dunlevy" userId="dd4b9a8537dbe9d0" providerId="LiveId" clId="{8FF280A0-1464-4435-B2B5-7D5C215D8623}" dt="2025-09-27T01:10:19.869" v="24" actId="478"/>
          <ac:graphicFrameMkLst>
            <pc:docMk/>
            <pc:sldMk cId="452115291" sldId="355"/>
            <ac:graphicFrameMk id="127" creationId="{5F832AFD-5663-042F-23A8-17736D7C5F87}"/>
          </ac:graphicFrameMkLst>
        </pc:graphicFrameChg>
        <pc:graphicFrameChg chg="del">
          <ac:chgData name="Bess Dunlevy" userId="dd4b9a8537dbe9d0" providerId="LiveId" clId="{8FF280A0-1464-4435-B2B5-7D5C215D8623}" dt="2025-09-27T01:10:22.577" v="25" actId="478"/>
          <ac:graphicFrameMkLst>
            <pc:docMk/>
            <pc:sldMk cId="452115291" sldId="355"/>
            <ac:graphicFrameMk id="128" creationId="{E4565C7E-0494-2F1A-250F-7BBCBB5F73D4}"/>
          </ac:graphicFrameMkLst>
        </pc:graphicFrameChg>
        <pc:graphicFrameChg chg="del">
          <ac:chgData name="Bess Dunlevy" userId="dd4b9a8537dbe9d0" providerId="LiveId" clId="{8FF280A0-1464-4435-B2B5-7D5C215D8623}" dt="2025-09-27T01:10:22.577" v="25" actId="478"/>
          <ac:graphicFrameMkLst>
            <pc:docMk/>
            <pc:sldMk cId="452115291" sldId="355"/>
            <ac:graphicFrameMk id="131" creationId="{58EEBCE3-6CA8-E9F8-7BF7-620B0D06AD33}"/>
          </ac:graphicFrameMkLst>
        </pc:graphicFrameChg>
        <pc:graphicFrameChg chg="del">
          <ac:chgData name="Bess Dunlevy" userId="dd4b9a8537dbe9d0" providerId="LiveId" clId="{8FF280A0-1464-4435-B2B5-7D5C215D8623}" dt="2025-09-27T01:10:22.577" v="25" actId="478"/>
          <ac:graphicFrameMkLst>
            <pc:docMk/>
            <pc:sldMk cId="452115291" sldId="355"/>
            <ac:graphicFrameMk id="132" creationId="{993F4074-DEA0-1A21-FDA6-17B8575DD8A2}"/>
          </ac:graphicFrameMkLst>
        </pc:graphicFrameChg>
      </pc:sldChg>
      <pc:sldChg chg="addSp delSp modSp add mod">
        <pc:chgData name="Bess Dunlevy" userId="dd4b9a8537dbe9d0" providerId="LiveId" clId="{8FF280A0-1464-4435-B2B5-7D5C215D8623}" dt="2025-09-27T01:15:49.333" v="129"/>
        <pc:sldMkLst>
          <pc:docMk/>
          <pc:sldMk cId="3415251786" sldId="356"/>
        </pc:sldMkLst>
        <pc:spChg chg="add mod">
          <ac:chgData name="Bess Dunlevy" userId="dd4b9a8537dbe9d0" providerId="LiveId" clId="{8FF280A0-1464-4435-B2B5-7D5C215D8623}" dt="2025-09-27T01:15:49.333" v="129"/>
          <ac:spMkLst>
            <pc:docMk/>
            <pc:sldMk cId="3415251786" sldId="356"/>
            <ac:spMk id="6" creationId="{BB65EA71-23A2-C5FF-82D7-A534B115FA47}"/>
          </ac:spMkLst>
        </pc:spChg>
        <pc:spChg chg="del">
          <ac:chgData name="Bess Dunlevy" userId="dd4b9a8537dbe9d0" providerId="LiveId" clId="{8FF280A0-1464-4435-B2B5-7D5C215D8623}" dt="2025-09-27T01:12:22.526" v="77" actId="478"/>
          <ac:spMkLst>
            <pc:docMk/>
            <pc:sldMk cId="3415251786" sldId="356"/>
            <ac:spMk id="8" creationId="{43A0BDD7-E629-EE16-45F3-DBF26286BF3E}"/>
          </ac:spMkLst>
        </pc:spChg>
        <pc:spChg chg="del">
          <ac:chgData name="Bess Dunlevy" userId="dd4b9a8537dbe9d0" providerId="LiveId" clId="{8FF280A0-1464-4435-B2B5-7D5C215D8623}" dt="2025-09-27T01:12:20.960" v="76" actId="478"/>
          <ac:spMkLst>
            <pc:docMk/>
            <pc:sldMk cId="3415251786" sldId="356"/>
            <ac:spMk id="13" creationId="{C18CDC98-30EC-E5FD-CFE5-60E780EC45E7}"/>
          </ac:spMkLst>
        </pc:spChg>
        <pc:spChg chg="del">
          <ac:chgData name="Bess Dunlevy" userId="dd4b9a8537dbe9d0" providerId="LiveId" clId="{8FF280A0-1464-4435-B2B5-7D5C215D8623}" dt="2025-09-27T01:12:16.733" v="74" actId="478"/>
          <ac:spMkLst>
            <pc:docMk/>
            <pc:sldMk cId="3415251786" sldId="356"/>
            <ac:spMk id="16" creationId="{D595BA51-CAD0-676F-24B9-35AA3D5674D7}"/>
          </ac:spMkLst>
        </pc:spChg>
        <pc:spChg chg="del">
          <ac:chgData name="Bess Dunlevy" userId="dd4b9a8537dbe9d0" providerId="LiveId" clId="{8FF280A0-1464-4435-B2B5-7D5C215D8623}" dt="2025-09-27T01:12:20.960" v="76" actId="478"/>
          <ac:spMkLst>
            <pc:docMk/>
            <pc:sldMk cId="3415251786" sldId="356"/>
            <ac:spMk id="17" creationId="{7A6E99C9-8041-3C6B-55DD-D5E2A2EFCACE}"/>
          </ac:spMkLst>
        </pc:spChg>
        <pc:spChg chg="del">
          <ac:chgData name="Bess Dunlevy" userId="dd4b9a8537dbe9d0" providerId="LiveId" clId="{8FF280A0-1464-4435-B2B5-7D5C215D8623}" dt="2025-09-27T01:12:20.960" v="76" actId="478"/>
          <ac:spMkLst>
            <pc:docMk/>
            <pc:sldMk cId="3415251786" sldId="356"/>
            <ac:spMk id="20" creationId="{6E01420B-7ACB-C814-FC94-4FDEBB4016E1}"/>
          </ac:spMkLst>
        </pc:spChg>
        <pc:spChg chg="del">
          <ac:chgData name="Bess Dunlevy" userId="dd4b9a8537dbe9d0" providerId="LiveId" clId="{8FF280A0-1464-4435-B2B5-7D5C215D8623}" dt="2025-09-27T01:12:20.960" v="76" actId="478"/>
          <ac:spMkLst>
            <pc:docMk/>
            <pc:sldMk cId="3415251786" sldId="356"/>
            <ac:spMk id="28" creationId="{FEE60A48-BCD8-FB48-EEFE-DC33ADB41B18}"/>
          </ac:spMkLst>
        </pc:spChg>
        <pc:spChg chg="del">
          <ac:chgData name="Bess Dunlevy" userId="dd4b9a8537dbe9d0" providerId="LiveId" clId="{8FF280A0-1464-4435-B2B5-7D5C215D8623}" dt="2025-09-27T01:12:20.960" v="76" actId="478"/>
          <ac:spMkLst>
            <pc:docMk/>
            <pc:sldMk cId="3415251786" sldId="356"/>
            <ac:spMk id="29" creationId="{C7DE8231-9E9B-A038-5077-72D44B2157D8}"/>
          </ac:spMkLst>
        </pc:spChg>
        <pc:spChg chg="mod">
          <ac:chgData name="Bess Dunlevy" userId="dd4b9a8537dbe9d0" providerId="LiveId" clId="{8FF280A0-1464-4435-B2B5-7D5C215D8623}" dt="2025-09-27T01:13:28.075" v="128" actId="20577"/>
          <ac:spMkLst>
            <pc:docMk/>
            <pc:sldMk cId="3415251786" sldId="356"/>
            <ac:spMk id="125" creationId="{54678074-1B7A-D480-6A86-33CAA289E356}"/>
          </ac:spMkLst>
        </pc:spChg>
        <pc:spChg chg="del">
          <ac:chgData name="Bess Dunlevy" userId="dd4b9a8537dbe9d0" providerId="LiveId" clId="{8FF280A0-1464-4435-B2B5-7D5C215D8623}" dt="2025-09-27T01:12:01.002" v="66" actId="478"/>
          <ac:spMkLst>
            <pc:docMk/>
            <pc:sldMk cId="3415251786" sldId="356"/>
            <ac:spMk id="129" creationId="{F68DC25C-B64A-D283-8CE0-BB7BFDC7BA2C}"/>
          </ac:spMkLst>
        </pc:spChg>
        <pc:spChg chg="del">
          <ac:chgData name="Bess Dunlevy" userId="dd4b9a8537dbe9d0" providerId="LiveId" clId="{8FF280A0-1464-4435-B2B5-7D5C215D8623}" dt="2025-09-27T01:12:01.002" v="66" actId="478"/>
          <ac:spMkLst>
            <pc:docMk/>
            <pc:sldMk cId="3415251786" sldId="356"/>
            <ac:spMk id="130" creationId="{9B5A3901-8BFA-7867-15DC-FCCC5214F280}"/>
          </ac:spMkLst>
        </pc:spChg>
        <pc:grpChg chg="del">
          <ac:chgData name="Bess Dunlevy" userId="dd4b9a8537dbe9d0" providerId="LiveId" clId="{8FF280A0-1464-4435-B2B5-7D5C215D8623}" dt="2025-09-27T01:12:06.559" v="68" actId="478"/>
          <ac:grpSpMkLst>
            <pc:docMk/>
            <pc:sldMk cId="3415251786" sldId="356"/>
            <ac:grpSpMk id="43" creationId="{7C821463-A52B-24FC-470B-E3622073820E}"/>
          </ac:grpSpMkLst>
        </pc:grpChg>
        <pc:grpChg chg="del">
          <ac:chgData name="Bess Dunlevy" userId="dd4b9a8537dbe9d0" providerId="LiveId" clId="{8FF280A0-1464-4435-B2B5-7D5C215D8623}" dt="2025-09-27T01:12:04.016" v="67" actId="478"/>
          <ac:grpSpMkLst>
            <pc:docMk/>
            <pc:sldMk cId="3415251786" sldId="356"/>
            <ac:grpSpMk id="44" creationId="{CD151958-A569-8170-C6B2-0DB3E58B8ABC}"/>
          </ac:grpSpMkLst>
        </pc:grpChg>
        <pc:grpChg chg="del mod">
          <ac:chgData name="Bess Dunlevy" userId="dd4b9a8537dbe9d0" providerId="LiveId" clId="{8FF280A0-1464-4435-B2B5-7D5C215D8623}" dt="2025-09-27T01:12:09.408" v="70" actId="478"/>
          <ac:grpSpMkLst>
            <pc:docMk/>
            <pc:sldMk cId="3415251786" sldId="356"/>
            <ac:grpSpMk id="45" creationId="{B6BE5E73-0B5D-07BB-99AC-8B3A178ED363}"/>
          </ac:grpSpMkLst>
        </pc:grpChg>
        <pc:grpChg chg="del">
          <ac:chgData name="Bess Dunlevy" userId="dd4b9a8537dbe9d0" providerId="LiveId" clId="{8FF280A0-1464-4435-B2B5-7D5C215D8623}" dt="2025-09-27T01:12:04.016" v="67" actId="478"/>
          <ac:grpSpMkLst>
            <pc:docMk/>
            <pc:sldMk cId="3415251786" sldId="356"/>
            <ac:grpSpMk id="46" creationId="{DEBC7CD9-2781-EDAB-03F7-E7FFC88C3906}"/>
          </ac:grpSpMkLst>
        </pc:grpChg>
        <pc:grpChg chg="del">
          <ac:chgData name="Bess Dunlevy" userId="dd4b9a8537dbe9d0" providerId="LiveId" clId="{8FF280A0-1464-4435-B2B5-7D5C215D8623}" dt="2025-09-27T01:12:04.016" v="67" actId="478"/>
          <ac:grpSpMkLst>
            <pc:docMk/>
            <pc:sldMk cId="3415251786" sldId="356"/>
            <ac:grpSpMk id="49" creationId="{06185CB0-E747-C24C-705C-598DF151B484}"/>
          </ac:grpSpMkLst>
        </pc:grpChg>
        <pc:grpChg chg="del">
          <ac:chgData name="Bess Dunlevy" userId="dd4b9a8537dbe9d0" providerId="LiveId" clId="{8FF280A0-1464-4435-B2B5-7D5C215D8623}" dt="2025-09-27T01:12:09.408" v="70" actId="478"/>
          <ac:grpSpMkLst>
            <pc:docMk/>
            <pc:sldMk cId="3415251786" sldId="356"/>
            <ac:grpSpMk id="52" creationId="{49FE2B35-8E11-6DC9-931C-370E008B025F}"/>
          </ac:grpSpMkLst>
        </pc:grpChg>
        <pc:grpChg chg="del mod">
          <ac:chgData name="Bess Dunlevy" userId="dd4b9a8537dbe9d0" providerId="LiveId" clId="{8FF280A0-1464-4435-B2B5-7D5C215D8623}" dt="2025-09-27T01:12:14.007" v="73" actId="478"/>
          <ac:grpSpMkLst>
            <pc:docMk/>
            <pc:sldMk cId="3415251786" sldId="356"/>
            <ac:grpSpMk id="55" creationId="{CAADC0C9-07FE-4D7D-E3D3-98121EC0BBCA}"/>
          </ac:grpSpMkLst>
        </pc:grpChg>
        <pc:grpChg chg="del mod">
          <ac:chgData name="Bess Dunlevy" userId="dd4b9a8537dbe9d0" providerId="LiveId" clId="{8FF280A0-1464-4435-B2B5-7D5C215D8623}" dt="2025-09-27T01:12:09.408" v="70" actId="478"/>
          <ac:grpSpMkLst>
            <pc:docMk/>
            <pc:sldMk cId="3415251786" sldId="356"/>
            <ac:grpSpMk id="58" creationId="{77FD2752-0FBF-58FC-D760-2EDE5E4B31F1}"/>
          </ac:grpSpMkLst>
        </pc:grpChg>
        <pc:grpChg chg="del">
          <ac:chgData name="Bess Dunlevy" userId="dd4b9a8537dbe9d0" providerId="LiveId" clId="{8FF280A0-1464-4435-B2B5-7D5C215D8623}" dt="2025-09-27T01:12:06.559" v="68" actId="478"/>
          <ac:grpSpMkLst>
            <pc:docMk/>
            <pc:sldMk cId="3415251786" sldId="356"/>
            <ac:grpSpMk id="63" creationId="{D641274B-FAB3-9630-F80D-4547AB132FBE}"/>
          </ac:grpSpMkLst>
        </pc:grpChg>
        <pc:grpChg chg="del">
          <ac:chgData name="Bess Dunlevy" userId="dd4b9a8537dbe9d0" providerId="LiveId" clId="{8FF280A0-1464-4435-B2B5-7D5C215D8623}" dt="2025-09-27T01:12:06.559" v="68" actId="478"/>
          <ac:grpSpMkLst>
            <pc:docMk/>
            <pc:sldMk cId="3415251786" sldId="356"/>
            <ac:grpSpMk id="68" creationId="{4A2A5ACE-B263-EAC9-52E3-F49C1F849478}"/>
          </ac:grpSpMkLst>
        </pc:grpChg>
        <pc:grpChg chg="del">
          <ac:chgData name="Bess Dunlevy" userId="dd4b9a8537dbe9d0" providerId="LiveId" clId="{8FF280A0-1464-4435-B2B5-7D5C215D8623}" dt="2025-09-27T01:12:14.007" v="73" actId="478"/>
          <ac:grpSpMkLst>
            <pc:docMk/>
            <pc:sldMk cId="3415251786" sldId="356"/>
            <ac:grpSpMk id="73" creationId="{E236CDC1-E3A0-02BE-BE84-20021C56853B}"/>
          </ac:grpSpMkLst>
        </pc:grpChg>
        <pc:grpChg chg="del mod">
          <ac:chgData name="Bess Dunlevy" userId="dd4b9a8537dbe9d0" providerId="LiveId" clId="{8FF280A0-1464-4435-B2B5-7D5C215D8623}" dt="2025-09-27T01:12:14.007" v="73" actId="478"/>
          <ac:grpSpMkLst>
            <pc:docMk/>
            <pc:sldMk cId="3415251786" sldId="356"/>
            <ac:grpSpMk id="78" creationId="{7DE43441-D0F1-89A8-8D32-66BF119564B1}"/>
          </ac:grpSpMkLst>
        </pc:grpChg>
        <pc:grpChg chg="del">
          <ac:chgData name="Bess Dunlevy" userId="dd4b9a8537dbe9d0" providerId="LiveId" clId="{8FF280A0-1464-4435-B2B5-7D5C215D8623}" dt="2025-09-27T01:12:14.007" v="73" actId="478"/>
          <ac:grpSpMkLst>
            <pc:docMk/>
            <pc:sldMk cId="3415251786" sldId="356"/>
            <ac:grpSpMk id="83" creationId="{D9DBDD4A-D2D6-9490-8B3D-FA8DC8290269}"/>
          </ac:grpSpMkLst>
        </pc:grpChg>
        <pc:grpChg chg="del">
          <ac:chgData name="Bess Dunlevy" userId="dd4b9a8537dbe9d0" providerId="LiveId" clId="{8FF280A0-1464-4435-B2B5-7D5C215D8623}" dt="2025-09-27T01:12:04.016" v="67" actId="478"/>
          <ac:grpSpMkLst>
            <pc:docMk/>
            <pc:sldMk cId="3415251786" sldId="356"/>
            <ac:grpSpMk id="88" creationId="{8A11CC65-3817-8AA6-140F-CC26CCDD504B}"/>
          </ac:grpSpMkLst>
        </pc:grpChg>
        <pc:grpChg chg="del">
          <ac:chgData name="Bess Dunlevy" userId="dd4b9a8537dbe9d0" providerId="LiveId" clId="{8FF280A0-1464-4435-B2B5-7D5C215D8623}" dt="2025-09-27T01:12:09.408" v="70" actId="478"/>
          <ac:grpSpMkLst>
            <pc:docMk/>
            <pc:sldMk cId="3415251786" sldId="356"/>
            <ac:grpSpMk id="91" creationId="{CF7D978F-3989-7BD8-8499-FD032156ED7D}"/>
          </ac:grpSpMkLst>
        </pc:grpChg>
        <pc:grpChg chg="del">
          <ac:chgData name="Bess Dunlevy" userId="dd4b9a8537dbe9d0" providerId="LiveId" clId="{8FF280A0-1464-4435-B2B5-7D5C215D8623}" dt="2025-09-27T01:12:14.007" v="73" actId="478"/>
          <ac:grpSpMkLst>
            <pc:docMk/>
            <pc:sldMk cId="3415251786" sldId="356"/>
            <ac:grpSpMk id="94" creationId="{20F808BC-075A-B5BC-3BB6-886766806B68}"/>
          </ac:grpSpMkLst>
        </pc:grpChg>
        <pc:grpChg chg="del">
          <ac:chgData name="Bess Dunlevy" userId="dd4b9a8537dbe9d0" providerId="LiveId" clId="{8FF280A0-1464-4435-B2B5-7D5C215D8623}" dt="2025-09-27T01:12:04.016" v="67" actId="478"/>
          <ac:grpSpMkLst>
            <pc:docMk/>
            <pc:sldMk cId="3415251786" sldId="356"/>
            <ac:grpSpMk id="97" creationId="{5E9786BB-4AA7-3B70-DC1C-65821EFFB3A4}"/>
          </ac:grpSpMkLst>
        </pc:grpChg>
        <pc:grpChg chg="del">
          <ac:chgData name="Bess Dunlevy" userId="dd4b9a8537dbe9d0" providerId="LiveId" clId="{8FF280A0-1464-4435-B2B5-7D5C215D8623}" dt="2025-09-27T01:12:06.559" v="68" actId="478"/>
          <ac:grpSpMkLst>
            <pc:docMk/>
            <pc:sldMk cId="3415251786" sldId="356"/>
            <ac:grpSpMk id="100" creationId="{D5921C9D-D2B0-080F-1EEC-487701316232}"/>
          </ac:grpSpMkLst>
        </pc:grpChg>
        <pc:grpChg chg="del">
          <ac:chgData name="Bess Dunlevy" userId="dd4b9a8537dbe9d0" providerId="LiveId" clId="{8FF280A0-1464-4435-B2B5-7D5C215D8623}" dt="2025-09-27T01:12:14.007" v="73" actId="478"/>
          <ac:grpSpMkLst>
            <pc:docMk/>
            <pc:sldMk cId="3415251786" sldId="356"/>
            <ac:grpSpMk id="103" creationId="{8B48B95E-5F92-97A4-3E68-A24F1CDA92D8}"/>
          </ac:grpSpMkLst>
        </pc:grpChg>
        <pc:grpChg chg="del">
          <ac:chgData name="Bess Dunlevy" userId="dd4b9a8537dbe9d0" providerId="LiveId" clId="{8FF280A0-1464-4435-B2B5-7D5C215D8623}" dt="2025-09-27T01:12:14.007" v="73" actId="478"/>
          <ac:grpSpMkLst>
            <pc:docMk/>
            <pc:sldMk cId="3415251786" sldId="356"/>
            <ac:grpSpMk id="106" creationId="{62640BAF-1F37-A62F-DE7D-39943E4CE0E8}"/>
          </ac:grpSpMkLst>
        </pc:grpChg>
        <pc:grpChg chg="del mod">
          <ac:chgData name="Bess Dunlevy" userId="dd4b9a8537dbe9d0" providerId="LiveId" clId="{8FF280A0-1464-4435-B2B5-7D5C215D8623}" dt="2025-09-27T01:12:14.007" v="73" actId="478"/>
          <ac:grpSpMkLst>
            <pc:docMk/>
            <pc:sldMk cId="3415251786" sldId="356"/>
            <ac:grpSpMk id="109" creationId="{17EB33A5-937C-291A-5955-666E0A992EAD}"/>
          </ac:grpSpMkLst>
        </pc:grpChg>
        <pc:grpChg chg="del">
          <ac:chgData name="Bess Dunlevy" userId="dd4b9a8537dbe9d0" providerId="LiveId" clId="{8FF280A0-1464-4435-B2B5-7D5C215D8623}" dt="2025-09-27T01:12:06.559" v="68" actId="478"/>
          <ac:grpSpMkLst>
            <pc:docMk/>
            <pc:sldMk cId="3415251786" sldId="356"/>
            <ac:grpSpMk id="112" creationId="{C88A706A-3D72-E5CF-2A2C-2480F576234D}"/>
          </ac:grpSpMkLst>
        </pc:grpChg>
        <pc:grpChg chg="del mod">
          <ac:chgData name="Bess Dunlevy" userId="dd4b9a8537dbe9d0" providerId="LiveId" clId="{8FF280A0-1464-4435-B2B5-7D5C215D8623}" dt="2025-09-27T01:12:09.408" v="70" actId="478"/>
          <ac:grpSpMkLst>
            <pc:docMk/>
            <pc:sldMk cId="3415251786" sldId="356"/>
            <ac:grpSpMk id="115" creationId="{451BE229-1786-1629-B185-82A465B74ABB}"/>
          </ac:grpSpMkLst>
        </pc:grpChg>
        <pc:grpChg chg="del">
          <ac:chgData name="Bess Dunlevy" userId="dd4b9a8537dbe9d0" providerId="LiveId" clId="{8FF280A0-1464-4435-B2B5-7D5C215D8623}" dt="2025-09-27T01:12:14.007" v="73" actId="478"/>
          <ac:grpSpMkLst>
            <pc:docMk/>
            <pc:sldMk cId="3415251786" sldId="356"/>
            <ac:grpSpMk id="118" creationId="{5FE18792-3222-4F88-479D-D590E4C01305}"/>
          </ac:grpSpMkLst>
        </pc:grpChg>
        <pc:grpChg chg="del mod">
          <ac:chgData name="Bess Dunlevy" userId="dd4b9a8537dbe9d0" providerId="LiveId" clId="{8FF280A0-1464-4435-B2B5-7D5C215D8623}" dt="2025-09-27T01:12:14.007" v="73" actId="478"/>
          <ac:grpSpMkLst>
            <pc:docMk/>
            <pc:sldMk cId="3415251786" sldId="356"/>
            <ac:grpSpMk id="121" creationId="{5A690B87-A724-CF60-F62A-4A3639C1E063}"/>
          </ac:grpSpMkLst>
        </pc:grpChg>
        <pc:graphicFrameChg chg="add mod modGraphic">
          <ac:chgData name="Bess Dunlevy" userId="dd4b9a8537dbe9d0" providerId="LiveId" clId="{8FF280A0-1464-4435-B2B5-7D5C215D8623}" dt="2025-09-27T01:13:23.138" v="120" actId="20577"/>
          <ac:graphicFrameMkLst>
            <pc:docMk/>
            <pc:sldMk cId="3415251786" sldId="356"/>
            <ac:graphicFrameMk id="3" creationId="{48493172-5BDE-E72E-1B0B-41015BA7D976}"/>
          </ac:graphicFrameMkLst>
        </pc:graphicFrameChg>
        <pc:graphicFrameChg chg="del">
          <ac:chgData name="Bess Dunlevy" userId="dd4b9a8537dbe9d0" providerId="LiveId" clId="{8FF280A0-1464-4435-B2B5-7D5C215D8623}" dt="2025-09-27T01:12:17.900" v="75" actId="478"/>
          <ac:graphicFrameMkLst>
            <pc:docMk/>
            <pc:sldMk cId="3415251786" sldId="356"/>
            <ac:graphicFrameMk id="12" creationId="{BF93479B-EDF6-2069-A59E-F98078DDDA92}"/>
          </ac:graphicFrameMkLst>
        </pc:graphicFrameChg>
        <pc:graphicFrameChg chg="del">
          <ac:chgData name="Bess Dunlevy" userId="dd4b9a8537dbe9d0" providerId="LiveId" clId="{8FF280A0-1464-4435-B2B5-7D5C215D8623}" dt="2025-09-27T01:12:01.002" v="66" actId="478"/>
          <ac:graphicFrameMkLst>
            <pc:docMk/>
            <pc:sldMk cId="3415251786" sldId="356"/>
            <ac:graphicFrameMk id="30" creationId="{65927ACA-ED18-4F48-DA9F-AC188B6C34D0}"/>
          </ac:graphicFrameMkLst>
        </pc:graphicFrameChg>
        <pc:graphicFrameChg chg="del mod modGraphic">
          <ac:chgData name="Bess Dunlevy" userId="dd4b9a8537dbe9d0" providerId="LiveId" clId="{8FF280A0-1464-4435-B2B5-7D5C215D8623}" dt="2025-09-27T01:12:52.923" v="84" actId="478"/>
          <ac:graphicFrameMkLst>
            <pc:docMk/>
            <pc:sldMk cId="3415251786" sldId="356"/>
            <ac:graphicFrameMk id="124" creationId="{5BAB2D2E-8EA6-53C4-FA45-F78B4984CA51}"/>
          </ac:graphicFrameMkLst>
        </pc:graphicFrameChg>
        <pc:graphicFrameChg chg="del">
          <ac:chgData name="Bess Dunlevy" userId="dd4b9a8537dbe9d0" providerId="LiveId" clId="{8FF280A0-1464-4435-B2B5-7D5C215D8623}" dt="2025-09-27T01:12:01.002" v="66" actId="478"/>
          <ac:graphicFrameMkLst>
            <pc:docMk/>
            <pc:sldMk cId="3415251786" sldId="356"/>
            <ac:graphicFrameMk id="127" creationId="{DBB8351F-A4EA-62A2-80FA-B943791A9E27}"/>
          </ac:graphicFrameMkLst>
        </pc:graphicFrameChg>
        <pc:graphicFrameChg chg="del">
          <ac:chgData name="Bess Dunlevy" userId="dd4b9a8537dbe9d0" providerId="LiveId" clId="{8FF280A0-1464-4435-B2B5-7D5C215D8623}" dt="2025-09-27T01:12:01.002" v="66" actId="478"/>
          <ac:graphicFrameMkLst>
            <pc:docMk/>
            <pc:sldMk cId="3415251786" sldId="356"/>
            <ac:graphicFrameMk id="128" creationId="{3958C32C-AA95-5F8F-C6FE-A6DD33FD36E4}"/>
          </ac:graphicFrameMkLst>
        </pc:graphicFrameChg>
        <pc:graphicFrameChg chg="del">
          <ac:chgData name="Bess Dunlevy" userId="dd4b9a8537dbe9d0" providerId="LiveId" clId="{8FF280A0-1464-4435-B2B5-7D5C215D8623}" dt="2025-09-27T01:12:01.002" v="66" actId="478"/>
          <ac:graphicFrameMkLst>
            <pc:docMk/>
            <pc:sldMk cId="3415251786" sldId="356"/>
            <ac:graphicFrameMk id="131" creationId="{A053B34F-02B0-35C3-BF4D-0920BF0B7DFA}"/>
          </ac:graphicFrameMkLst>
        </pc:graphicFrameChg>
        <pc:graphicFrameChg chg="del">
          <ac:chgData name="Bess Dunlevy" userId="dd4b9a8537dbe9d0" providerId="LiveId" clId="{8FF280A0-1464-4435-B2B5-7D5C215D8623}" dt="2025-09-27T01:12:01.002" v="66" actId="478"/>
          <ac:graphicFrameMkLst>
            <pc:docMk/>
            <pc:sldMk cId="3415251786" sldId="356"/>
            <ac:graphicFrameMk id="132" creationId="{F3A48943-4A20-5A12-46A2-5BA9B1310758}"/>
          </ac:graphicFrameMkLst>
        </pc:graphicFrameChg>
      </pc:sldChg>
      <pc:sldChg chg="addSp delSp modSp add mod">
        <pc:chgData name="Bess Dunlevy" userId="dd4b9a8537dbe9d0" providerId="LiveId" clId="{8FF280A0-1464-4435-B2B5-7D5C215D8623}" dt="2025-09-27T01:17:20.164" v="156"/>
        <pc:sldMkLst>
          <pc:docMk/>
          <pc:sldMk cId="29405206" sldId="357"/>
        </pc:sldMkLst>
        <pc:spChg chg="add mod">
          <ac:chgData name="Bess Dunlevy" userId="dd4b9a8537dbe9d0" providerId="LiveId" clId="{8FF280A0-1464-4435-B2B5-7D5C215D8623}" dt="2025-09-27T01:17:20.164" v="156"/>
          <ac:spMkLst>
            <pc:docMk/>
            <pc:sldMk cId="29405206" sldId="357"/>
            <ac:spMk id="2" creationId="{E5308D92-BF21-0E12-0865-88574CC3215C}"/>
          </ac:spMkLst>
        </pc:spChg>
        <pc:spChg chg="add mod">
          <ac:chgData name="Bess Dunlevy" userId="dd4b9a8537dbe9d0" providerId="LiveId" clId="{8FF280A0-1464-4435-B2B5-7D5C215D8623}" dt="2025-09-27T01:17:20.164" v="156"/>
          <ac:spMkLst>
            <pc:docMk/>
            <pc:sldMk cId="29405206" sldId="357"/>
            <ac:spMk id="3" creationId="{07020757-25D7-16D5-F1A6-9D6063A9C797}"/>
          </ac:spMkLst>
        </pc:spChg>
        <pc:spChg chg="add mod">
          <ac:chgData name="Bess Dunlevy" userId="dd4b9a8537dbe9d0" providerId="LiveId" clId="{8FF280A0-1464-4435-B2B5-7D5C215D8623}" dt="2025-09-27T01:17:20.164" v="156"/>
          <ac:spMkLst>
            <pc:docMk/>
            <pc:sldMk cId="29405206" sldId="357"/>
            <ac:spMk id="4" creationId="{5100B97D-CC51-2C87-BE54-0DA1B3FBA33C}"/>
          </ac:spMkLst>
        </pc:spChg>
        <pc:spChg chg="add mod">
          <ac:chgData name="Bess Dunlevy" userId="dd4b9a8537dbe9d0" providerId="LiveId" clId="{8FF280A0-1464-4435-B2B5-7D5C215D8623}" dt="2025-09-27T01:17:20.164" v="156"/>
          <ac:spMkLst>
            <pc:docMk/>
            <pc:sldMk cId="29405206" sldId="357"/>
            <ac:spMk id="5" creationId="{56080232-F60F-4F3C-D1E6-8703D84972BF}"/>
          </ac:spMkLst>
        </pc:spChg>
        <pc:spChg chg="add mod">
          <ac:chgData name="Bess Dunlevy" userId="dd4b9a8537dbe9d0" providerId="LiveId" clId="{8FF280A0-1464-4435-B2B5-7D5C215D8623}" dt="2025-09-27T01:17:20.164" v="156"/>
          <ac:spMkLst>
            <pc:docMk/>
            <pc:sldMk cId="29405206" sldId="357"/>
            <ac:spMk id="6" creationId="{A8CB38C1-FC03-C171-6BD7-E3312DD0BF24}"/>
          </ac:spMkLst>
        </pc:spChg>
        <pc:spChg chg="mod">
          <ac:chgData name="Bess Dunlevy" userId="dd4b9a8537dbe9d0" providerId="LiveId" clId="{8FF280A0-1464-4435-B2B5-7D5C215D8623}" dt="2025-09-27T01:11:54.210" v="65" actId="20577"/>
          <ac:spMkLst>
            <pc:docMk/>
            <pc:sldMk cId="29405206" sldId="357"/>
            <ac:spMk id="8" creationId="{3FD0BB02-814D-5633-6900-D69FCC1E7472}"/>
          </ac:spMkLst>
        </pc:spChg>
        <pc:spChg chg="del">
          <ac:chgData name="Bess Dunlevy" userId="dd4b9a8537dbe9d0" providerId="LiveId" clId="{8FF280A0-1464-4435-B2B5-7D5C215D8623}" dt="2025-09-27T01:17:19.756" v="155" actId="478"/>
          <ac:spMkLst>
            <pc:docMk/>
            <pc:sldMk cId="29405206" sldId="357"/>
            <ac:spMk id="13" creationId="{A8744EBD-D9E7-9814-5582-ECC094325A33}"/>
          </ac:spMkLst>
        </pc:spChg>
        <pc:spChg chg="del">
          <ac:chgData name="Bess Dunlevy" userId="dd4b9a8537dbe9d0" providerId="LiveId" clId="{8FF280A0-1464-4435-B2B5-7D5C215D8623}" dt="2025-09-27T01:17:19.756" v="155" actId="478"/>
          <ac:spMkLst>
            <pc:docMk/>
            <pc:sldMk cId="29405206" sldId="357"/>
            <ac:spMk id="17" creationId="{E60233C9-E152-642D-F32E-EF61C97A52EB}"/>
          </ac:spMkLst>
        </pc:spChg>
        <pc:spChg chg="del">
          <ac:chgData name="Bess Dunlevy" userId="dd4b9a8537dbe9d0" providerId="LiveId" clId="{8FF280A0-1464-4435-B2B5-7D5C215D8623}" dt="2025-09-27T01:17:19.756" v="155" actId="478"/>
          <ac:spMkLst>
            <pc:docMk/>
            <pc:sldMk cId="29405206" sldId="357"/>
            <ac:spMk id="20" creationId="{92C02C43-AF6A-254C-F9B6-AA115EE97614}"/>
          </ac:spMkLst>
        </pc:spChg>
        <pc:spChg chg="del">
          <ac:chgData name="Bess Dunlevy" userId="dd4b9a8537dbe9d0" providerId="LiveId" clId="{8FF280A0-1464-4435-B2B5-7D5C215D8623}" dt="2025-09-27T01:17:19.756" v="155" actId="478"/>
          <ac:spMkLst>
            <pc:docMk/>
            <pc:sldMk cId="29405206" sldId="357"/>
            <ac:spMk id="28" creationId="{BE6C5BD2-A026-2ADB-5821-CD6C21E008EC}"/>
          </ac:spMkLst>
        </pc:spChg>
        <pc:spChg chg="del">
          <ac:chgData name="Bess Dunlevy" userId="dd4b9a8537dbe9d0" providerId="LiveId" clId="{8FF280A0-1464-4435-B2B5-7D5C215D8623}" dt="2025-09-27T01:17:19.756" v="155" actId="478"/>
          <ac:spMkLst>
            <pc:docMk/>
            <pc:sldMk cId="29405206" sldId="357"/>
            <ac:spMk id="29" creationId="{12DBE437-6971-08CB-B80C-4E0DF104A927}"/>
          </ac:spMkLst>
        </pc:spChg>
      </pc:sldChg>
      <pc:sldChg chg="addSp delSp modSp add mod">
        <pc:chgData name="Bess Dunlevy" userId="dd4b9a8537dbe9d0" providerId="LiveId" clId="{8FF280A0-1464-4435-B2B5-7D5C215D8623}" dt="2025-09-27T01:17:24.728" v="158"/>
        <pc:sldMkLst>
          <pc:docMk/>
          <pc:sldMk cId="1833016191" sldId="358"/>
        </pc:sldMkLst>
        <pc:spChg chg="add mod">
          <ac:chgData name="Bess Dunlevy" userId="dd4b9a8537dbe9d0" providerId="LiveId" clId="{8FF280A0-1464-4435-B2B5-7D5C215D8623}" dt="2025-09-27T01:17:24.728" v="158"/>
          <ac:spMkLst>
            <pc:docMk/>
            <pc:sldMk cId="1833016191" sldId="358"/>
            <ac:spMk id="2" creationId="{6F9C3B0F-5070-20EC-3041-38530FB3F5E6}"/>
          </ac:spMkLst>
        </pc:spChg>
        <pc:spChg chg="add mod">
          <ac:chgData name="Bess Dunlevy" userId="dd4b9a8537dbe9d0" providerId="LiveId" clId="{8FF280A0-1464-4435-B2B5-7D5C215D8623}" dt="2025-09-27T01:17:24.728" v="158"/>
          <ac:spMkLst>
            <pc:docMk/>
            <pc:sldMk cId="1833016191" sldId="358"/>
            <ac:spMk id="3" creationId="{C829B269-918A-3FEB-E5C3-5F8A41BFD22C}"/>
          </ac:spMkLst>
        </pc:spChg>
        <pc:spChg chg="add mod">
          <ac:chgData name="Bess Dunlevy" userId="dd4b9a8537dbe9d0" providerId="LiveId" clId="{8FF280A0-1464-4435-B2B5-7D5C215D8623}" dt="2025-09-27T01:17:24.728" v="158"/>
          <ac:spMkLst>
            <pc:docMk/>
            <pc:sldMk cId="1833016191" sldId="358"/>
            <ac:spMk id="4" creationId="{2E967AD4-F499-6EF6-5832-147CF0F38070}"/>
          </ac:spMkLst>
        </pc:spChg>
        <pc:spChg chg="add mod">
          <ac:chgData name="Bess Dunlevy" userId="dd4b9a8537dbe9d0" providerId="LiveId" clId="{8FF280A0-1464-4435-B2B5-7D5C215D8623}" dt="2025-09-27T01:17:24.728" v="158"/>
          <ac:spMkLst>
            <pc:docMk/>
            <pc:sldMk cId="1833016191" sldId="358"/>
            <ac:spMk id="5" creationId="{1F2E6F1B-CB75-7BB7-951E-D10B3A023BAC}"/>
          </ac:spMkLst>
        </pc:spChg>
        <pc:spChg chg="add mod">
          <ac:chgData name="Bess Dunlevy" userId="dd4b9a8537dbe9d0" providerId="LiveId" clId="{8FF280A0-1464-4435-B2B5-7D5C215D8623}" dt="2025-09-27T01:17:24.728" v="158"/>
          <ac:spMkLst>
            <pc:docMk/>
            <pc:sldMk cId="1833016191" sldId="358"/>
            <ac:spMk id="6" creationId="{C948C1EE-5E57-3AE4-3E4A-4F43FB5A696E}"/>
          </ac:spMkLst>
        </pc:spChg>
        <pc:spChg chg="mod">
          <ac:chgData name="Bess Dunlevy" userId="dd4b9a8537dbe9d0" providerId="LiveId" clId="{8FF280A0-1464-4435-B2B5-7D5C215D8623}" dt="2025-09-27T01:11:49.787" v="62" actId="20577"/>
          <ac:spMkLst>
            <pc:docMk/>
            <pc:sldMk cId="1833016191" sldId="358"/>
            <ac:spMk id="8" creationId="{D1B26534-334D-6FD0-DCEC-665C286744A5}"/>
          </ac:spMkLst>
        </pc:spChg>
        <pc:spChg chg="del">
          <ac:chgData name="Bess Dunlevy" userId="dd4b9a8537dbe9d0" providerId="LiveId" clId="{8FF280A0-1464-4435-B2B5-7D5C215D8623}" dt="2025-09-27T01:17:24.376" v="157" actId="478"/>
          <ac:spMkLst>
            <pc:docMk/>
            <pc:sldMk cId="1833016191" sldId="358"/>
            <ac:spMk id="13" creationId="{0AA9BEF8-29E7-52BB-234B-75275EF5107A}"/>
          </ac:spMkLst>
        </pc:spChg>
        <pc:spChg chg="del">
          <ac:chgData name="Bess Dunlevy" userId="dd4b9a8537dbe9d0" providerId="LiveId" clId="{8FF280A0-1464-4435-B2B5-7D5C215D8623}" dt="2025-09-27T01:17:24.376" v="157" actId="478"/>
          <ac:spMkLst>
            <pc:docMk/>
            <pc:sldMk cId="1833016191" sldId="358"/>
            <ac:spMk id="17" creationId="{D8FBAB39-C17B-2D39-7410-AC2A20D2B6C0}"/>
          </ac:spMkLst>
        </pc:spChg>
        <pc:spChg chg="del">
          <ac:chgData name="Bess Dunlevy" userId="dd4b9a8537dbe9d0" providerId="LiveId" clId="{8FF280A0-1464-4435-B2B5-7D5C215D8623}" dt="2025-09-27T01:17:24.376" v="157" actId="478"/>
          <ac:spMkLst>
            <pc:docMk/>
            <pc:sldMk cId="1833016191" sldId="358"/>
            <ac:spMk id="20" creationId="{D1862A30-C92B-28F3-0B51-1F3BFA9E40FA}"/>
          </ac:spMkLst>
        </pc:spChg>
        <pc:spChg chg="del">
          <ac:chgData name="Bess Dunlevy" userId="dd4b9a8537dbe9d0" providerId="LiveId" clId="{8FF280A0-1464-4435-B2B5-7D5C215D8623}" dt="2025-09-27T01:17:24.376" v="157" actId="478"/>
          <ac:spMkLst>
            <pc:docMk/>
            <pc:sldMk cId="1833016191" sldId="358"/>
            <ac:spMk id="28" creationId="{006BD266-C342-3A72-CA54-ED174EE108E4}"/>
          </ac:spMkLst>
        </pc:spChg>
        <pc:spChg chg="del">
          <ac:chgData name="Bess Dunlevy" userId="dd4b9a8537dbe9d0" providerId="LiveId" clId="{8FF280A0-1464-4435-B2B5-7D5C215D8623}" dt="2025-09-27T01:17:24.376" v="157" actId="478"/>
          <ac:spMkLst>
            <pc:docMk/>
            <pc:sldMk cId="1833016191" sldId="358"/>
            <ac:spMk id="29" creationId="{E2083511-24B5-58BB-0ECA-42B466CF36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BE99-3705-7BBE-941D-145912583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68293-D05E-3166-0DA6-654B0C246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9E23-1315-0B87-EA99-48B4C1043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A9C01-8A1D-C50E-B20E-F41713D3EE7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2424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7A6AC-C40B-B3AF-7A09-BA5BB9A38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ACD66-7CB5-5323-8A79-154B1ED18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A4ADE-ACAD-9EF1-A93A-9C5E5B5959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1B0B9C-4493-8367-5ECD-021861237C71}"/>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5675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25BE4-134C-C33F-B67A-10A7B361C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97541-C88A-9825-979C-C68A217CD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9AF03-A503-F93C-844D-BE8CC3478B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18FAAA-CB72-ABA2-5485-C9A5EFA16740}"/>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6985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7179853"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Project Portfolio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Roadmap Template</a:t>
            </a:r>
          </a:p>
        </p:txBody>
      </p:sp>
      <p:pic>
        <p:nvPicPr>
          <p:cNvPr id="5" name="Picture 4" descr="A project roadmap template&#10;&#10;AI-generated content may be incorrect.">
            <a:extLst>
              <a:ext uri="{FF2B5EF4-FFF2-40B4-BE49-F238E27FC236}">
                <a16:creationId xmlns:a16="http://schemas.microsoft.com/office/drawing/2014/main" id="{8876E974-98F5-C041-333B-8017E5D32AF8}"/>
              </a:ext>
            </a:extLst>
          </p:cNvPr>
          <p:cNvPicPr>
            <a:picLocks noChangeAspect="1"/>
          </p:cNvPicPr>
          <p:nvPr/>
        </p:nvPicPr>
        <p:blipFill>
          <a:blip r:embed="rId5">
            <a:alphaModFix amt="57000"/>
          </a:blip>
          <a:srcRect l="1436" t="7775" b="8134"/>
          <a:stretch>
            <a:fillRect/>
          </a:stretch>
        </p:blipFill>
        <p:spPr>
          <a:xfrm>
            <a:off x="249647" y="2149475"/>
            <a:ext cx="5878606" cy="3759200"/>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EFC01FED-1D6E-5991-41C4-C496505B5A94}"/>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sp>
        <p:nvSpPr>
          <p:cNvPr id="8" name="TextBox 7">
            <a:extLst>
              <a:ext uri="{FF2B5EF4-FFF2-40B4-BE49-F238E27FC236}">
                <a16:creationId xmlns:a16="http://schemas.microsoft.com/office/drawing/2014/main" id="{8E852B68-91D6-70C5-3B8F-E620A287C6FB}"/>
              </a:ext>
            </a:extLst>
          </p:cNvPr>
          <p:cNvSpPr txBox="1"/>
          <p:nvPr/>
        </p:nvSpPr>
        <p:spPr>
          <a:xfrm>
            <a:off x="130230" y="57469"/>
            <a:ext cx="11680770" cy="461665"/>
          </a:xfrm>
          <a:prstGeom prst="rect">
            <a:avLst/>
          </a:prstGeom>
          <a:noFill/>
          <a:effectLst/>
        </p:spPr>
        <p:txBody>
          <a:bodyPr wrap="square" rtlCol="0">
            <a:spAutoFit/>
          </a:bodyPr>
          <a:lstStyle/>
          <a:p>
            <a:r>
              <a:rPr lang="en-US" sz="2400" dirty="0">
                <a:latin typeface="Century Gothic" panose="020B0502020202020204" pitchFamily="34" charset="0"/>
              </a:rPr>
              <a:t>Year One Project Progress</a:t>
            </a:r>
          </a:p>
        </p:txBody>
      </p:sp>
      <p:graphicFrame>
        <p:nvGraphicFramePr>
          <p:cNvPr id="12" name="Table 11">
            <a:extLst>
              <a:ext uri="{FF2B5EF4-FFF2-40B4-BE49-F238E27FC236}">
                <a16:creationId xmlns:a16="http://schemas.microsoft.com/office/drawing/2014/main" id="{13FD6C4A-B40D-D379-06E8-00A8284852D3}"/>
              </a:ext>
            </a:extLst>
          </p:cNvPr>
          <p:cNvGraphicFramePr>
            <a:graphicFrameLocks noGrp="1"/>
          </p:cNvGraphicFramePr>
          <p:nvPr>
            <p:extLst>
              <p:ext uri="{D42A27DB-BD31-4B8C-83A1-F6EECF244321}">
                <p14:modId xmlns:p14="http://schemas.microsoft.com/office/powerpoint/2010/main" val="1992415465"/>
              </p:ext>
            </p:extLst>
          </p:nvPr>
        </p:nvGraphicFramePr>
        <p:xfrm>
          <a:off x="219335" y="562617"/>
          <a:ext cx="11829788" cy="5644411"/>
        </p:xfrm>
        <a:graphic>
          <a:graphicData uri="http://schemas.openxmlformats.org/drawingml/2006/table">
            <a:tbl>
              <a:tblPr firstRow="1" bandRow="1">
                <a:tableStyleId>{5C22544A-7EE6-4342-B048-85BDC9FD1C3A}</a:tableStyleId>
              </a:tblPr>
              <a:tblGrid>
                <a:gridCol w="2957447">
                  <a:extLst>
                    <a:ext uri="{9D8B030D-6E8A-4147-A177-3AD203B41FA5}">
                      <a16:colId xmlns:a16="http://schemas.microsoft.com/office/drawing/2014/main" val="3820732862"/>
                    </a:ext>
                  </a:extLst>
                </a:gridCol>
                <a:gridCol w="2957447">
                  <a:extLst>
                    <a:ext uri="{9D8B030D-6E8A-4147-A177-3AD203B41FA5}">
                      <a16:colId xmlns:a16="http://schemas.microsoft.com/office/drawing/2014/main" val="4244181840"/>
                    </a:ext>
                  </a:extLst>
                </a:gridCol>
                <a:gridCol w="2957447">
                  <a:extLst>
                    <a:ext uri="{9D8B030D-6E8A-4147-A177-3AD203B41FA5}">
                      <a16:colId xmlns:a16="http://schemas.microsoft.com/office/drawing/2014/main" val="1599056355"/>
                    </a:ext>
                  </a:extLst>
                </a:gridCol>
                <a:gridCol w="2957447">
                  <a:extLst>
                    <a:ext uri="{9D8B030D-6E8A-4147-A177-3AD203B41FA5}">
                      <a16:colId xmlns:a16="http://schemas.microsoft.com/office/drawing/2014/main" val="1538686592"/>
                    </a:ext>
                  </a:extLst>
                </a:gridCol>
              </a:tblGrid>
              <a:tr h="485133">
                <a:tc>
                  <a:txBody>
                    <a:bodyPr/>
                    <a:lstStyle/>
                    <a:p>
                      <a:r>
                        <a:rPr lang="en-US" sz="1400" b="0" dirty="0">
                          <a:latin typeface="Century Gothic" panose="020B0502020202020204" pitchFamily="34" charset="0"/>
                        </a:rPr>
                        <a:t>Q1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r>
                        <a:rPr lang="en-US" sz="1400" b="0" dirty="0">
                          <a:latin typeface="Century Gothic" panose="020B0502020202020204" pitchFamily="34" charset="0"/>
                        </a:rPr>
                        <a:t>Q2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US" sz="1400" b="0" dirty="0">
                          <a:latin typeface="Century Gothic" panose="020B0502020202020204" pitchFamily="34" charset="0"/>
                        </a:rPr>
                        <a:t>Q3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28282"/>
                    </a:solidFill>
                  </a:tcPr>
                </a:tc>
                <a:tc>
                  <a:txBody>
                    <a:bodyPr/>
                    <a:lstStyle/>
                    <a:p>
                      <a:r>
                        <a:rPr lang="en-US" sz="1400" b="0" dirty="0">
                          <a:latin typeface="Century Gothic" panose="020B0502020202020204" pitchFamily="34" charset="0"/>
                        </a:rPr>
                        <a:t>Q4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9797"/>
                    </a:solidFill>
                  </a:tcPr>
                </a:tc>
                <a:extLst>
                  <a:ext uri="{0D108BD9-81ED-4DB2-BD59-A6C34878D82A}">
                    <a16:rowId xmlns:a16="http://schemas.microsoft.com/office/drawing/2014/main" val="1470979976"/>
                  </a:ext>
                </a:extLst>
              </a:tr>
              <a:tr h="5159278">
                <a:tc>
                  <a:txBody>
                    <a:bodyPr/>
                    <a:lstStyle/>
                    <a:p>
                      <a:endParaRPr lang="en-US" sz="16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5464468"/>
                  </a:ext>
                </a:extLst>
              </a:tr>
            </a:tbl>
          </a:graphicData>
        </a:graphic>
      </p:graphicFrame>
      <p:sp>
        <p:nvSpPr>
          <p:cNvPr id="13" name="Rounded Rectangle 12">
            <a:extLst>
              <a:ext uri="{FF2B5EF4-FFF2-40B4-BE49-F238E27FC236}">
                <a16:creationId xmlns:a16="http://schemas.microsoft.com/office/drawing/2014/main" id="{02141F02-7122-8971-C95C-932AA7BE21C0}"/>
              </a:ext>
            </a:extLst>
          </p:cNvPr>
          <p:cNvSpPr/>
          <p:nvPr/>
        </p:nvSpPr>
        <p:spPr>
          <a:xfrm>
            <a:off x="344750" y="1201774"/>
            <a:ext cx="3104128" cy="45273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1</a:t>
            </a:r>
          </a:p>
        </p:txBody>
      </p:sp>
      <p:sp>
        <p:nvSpPr>
          <p:cNvPr id="17" name="Rounded Rectangle 16">
            <a:extLst>
              <a:ext uri="{FF2B5EF4-FFF2-40B4-BE49-F238E27FC236}">
                <a16:creationId xmlns:a16="http://schemas.microsoft.com/office/drawing/2014/main" id="{2D929564-A9A6-77F0-FDAF-AF4EACC05BD0}"/>
              </a:ext>
            </a:extLst>
          </p:cNvPr>
          <p:cNvSpPr/>
          <p:nvPr/>
        </p:nvSpPr>
        <p:spPr>
          <a:xfrm>
            <a:off x="2015507" y="2116283"/>
            <a:ext cx="1920240" cy="45273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2</a:t>
            </a:r>
          </a:p>
        </p:txBody>
      </p:sp>
      <p:sp>
        <p:nvSpPr>
          <p:cNvPr id="20" name="Rounded Rectangle 19">
            <a:extLst>
              <a:ext uri="{FF2B5EF4-FFF2-40B4-BE49-F238E27FC236}">
                <a16:creationId xmlns:a16="http://schemas.microsoft.com/office/drawing/2014/main" id="{B106FE3F-9C21-1D72-C8A7-C948BB697A00}"/>
              </a:ext>
            </a:extLst>
          </p:cNvPr>
          <p:cNvSpPr/>
          <p:nvPr/>
        </p:nvSpPr>
        <p:spPr>
          <a:xfrm>
            <a:off x="2015507" y="3020776"/>
            <a:ext cx="3104128" cy="452739"/>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3</a:t>
            </a:r>
          </a:p>
        </p:txBody>
      </p:sp>
      <p:sp>
        <p:nvSpPr>
          <p:cNvPr id="28" name="Rounded Rectangle 27">
            <a:extLst>
              <a:ext uri="{FF2B5EF4-FFF2-40B4-BE49-F238E27FC236}">
                <a16:creationId xmlns:a16="http://schemas.microsoft.com/office/drawing/2014/main" id="{285A8555-9C45-81C1-97A2-AAA8FA72D1B3}"/>
              </a:ext>
            </a:extLst>
          </p:cNvPr>
          <p:cNvSpPr/>
          <p:nvPr/>
        </p:nvSpPr>
        <p:spPr>
          <a:xfrm>
            <a:off x="2975627" y="3925269"/>
            <a:ext cx="3749040" cy="452739"/>
          </a:xfrm>
          <a:prstGeom prst="round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4</a:t>
            </a:r>
          </a:p>
        </p:txBody>
      </p:sp>
      <p:sp>
        <p:nvSpPr>
          <p:cNvPr id="29" name="Rounded Rectangle 28">
            <a:extLst>
              <a:ext uri="{FF2B5EF4-FFF2-40B4-BE49-F238E27FC236}">
                <a16:creationId xmlns:a16="http://schemas.microsoft.com/office/drawing/2014/main" id="{0D410E40-E9F3-C352-741F-79995DECA33B}"/>
              </a:ext>
            </a:extLst>
          </p:cNvPr>
          <p:cNvSpPr/>
          <p:nvPr/>
        </p:nvSpPr>
        <p:spPr>
          <a:xfrm>
            <a:off x="6724667" y="4910918"/>
            <a:ext cx="1920240" cy="452739"/>
          </a:xfrm>
          <a:prstGeom prst="roundRect">
            <a:avLst/>
          </a:prstGeom>
          <a:solidFill>
            <a:srgbClr val="373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5</a:t>
            </a:r>
          </a:p>
        </p:txBody>
      </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B08B0E-4AED-F403-CE45-581F51E69081}"/>
            </a:ext>
          </a:extLst>
        </p:cNvPr>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181D15FD-F218-5355-6F40-2A71F1F053CE}"/>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sp>
        <p:nvSpPr>
          <p:cNvPr id="8" name="TextBox 7">
            <a:extLst>
              <a:ext uri="{FF2B5EF4-FFF2-40B4-BE49-F238E27FC236}">
                <a16:creationId xmlns:a16="http://schemas.microsoft.com/office/drawing/2014/main" id="{3FD0BB02-814D-5633-6900-D69FCC1E7472}"/>
              </a:ext>
            </a:extLst>
          </p:cNvPr>
          <p:cNvSpPr txBox="1"/>
          <p:nvPr/>
        </p:nvSpPr>
        <p:spPr>
          <a:xfrm>
            <a:off x="130230" y="57469"/>
            <a:ext cx="11680770" cy="461665"/>
          </a:xfrm>
          <a:prstGeom prst="rect">
            <a:avLst/>
          </a:prstGeom>
          <a:noFill/>
          <a:effectLst/>
        </p:spPr>
        <p:txBody>
          <a:bodyPr wrap="square" rtlCol="0">
            <a:spAutoFit/>
          </a:bodyPr>
          <a:lstStyle/>
          <a:p>
            <a:r>
              <a:rPr lang="en-US" sz="2400" dirty="0">
                <a:latin typeface="Century Gothic" panose="020B0502020202020204" pitchFamily="34" charset="0"/>
              </a:rPr>
              <a:t>Year Two Project Progress</a:t>
            </a:r>
          </a:p>
        </p:txBody>
      </p:sp>
      <p:graphicFrame>
        <p:nvGraphicFramePr>
          <p:cNvPr id="12" name="Table 11">
            <a:extLst>
              <a:ext uri="{FF2B5EF4-FFF2-40B4-BE49-F238E27FC236}">
                <a16:creationId xmlns:a16="http://schemas.microsoft.com/office/drawing/2014/main" id="{3ACB289E-268F-8D4D-6983-9BC86DD3C8E7}"/>
              </a:ext>
            </a:extLst>
          </p:cNvPr>
          <p:cNvGraphicFramePr>
            <a:graphicFrameLocks noGrp="1"/>
          </p:cNvGraphicFramePr>
          <p:nvPr/>
        </p:nvGraphicFramePr>
        <p:xfrm>
          <a:off x="219335" y="562617"/>
          <a:ext cx="11829788" cy="5644411"/>
        </p:xfrm>
        <a:graphic>
          <a:graphicData uri="http://schemas.openxmlformats.org/drawingml/2006/table">
            <a:tbl>
              <a:tblPr firstRow="1" bandRow="1">
                <a:tableStyleId>{5C22544A-7EE6-4342-B048-85BDC9FD1C3A}</a:tableStyleId>
              </a:tblPr>
              <a:tblGrid>
                <a:gridCol w="2957447">
                  <a:extLst>
                    <a:ext uri="{9D8B030D-6E8A-4147-A177-3AD203B41FA5}">
                      <a16:colId xmlns:a16="http://schemas.microsoft.com/office/drawing/2014/main" val="3820732862"/>
                    </a:ext>
                  </a:extLst>
                </a:gridCol>
                <a:gridCol w="2957447">
                  <a:extLst>
                    <a:ext uri="{9D8B030D-6E8A-4147-A177-3AD203B41FA5}">
                      <a16:colId xmlns:a16="http://schemas.microsoft.com/office/drawing/2014/main" val="4244181840"/>
                    </a:ext>
                  </a:extLst>
                </a:gridCol>
                <a:gridCol w="2957447">
                  <a:extLst>
                    <a:ext uri="{9D8B030D-6E8A-4147-A177-3AD203B41FA5}">
                      <a16:colId xmlns:a16="http://schemas.microsoft.com/office/drawing/2014/main" val="1599056355"/>
                    </a:ext>
                  </a:extLst>
                </a:gridCol>
                <a:gridCol w="2957447">
                  <a:extLst>
                    <a:ext uri="{9D8B030D-6E8A-4147-A177-3AD203B41FA5}">
                      <a16:colId xmlns:a16="http://schemas.microsoft.com/office/drawing/2014/main" val="1538686592"/>
                    </a:ext>
                  </a:extLst>
                </a:gridCol>
              </a:tblGrid>
              <a:tr h="485133">
                <a:tc>
                  <a:txBody>
                    <a:bodyPr/>
                    <a:lstStyle/>
                    <a:p>
                      <a:r>
                        <a:rPr lang="en-US" sz="1400" b="0" dirty="0">
                          <a:latin typeface="Century Gothic" panose="020B0502020202020204" pitchFamily="34" charset="0"/>
                        </a:rPr>
                        <a:t>Q1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r>
                        <a:rPr lang="en-US" sz="1400" b="0" dirty="0">
                          <a:latin typeface="Century Gothic" panose="020B0502020202020204" pitchFamily="34" charset="0"/>
                        </a:rPr>
                        <a:t>Q2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US" sz="1400" b="0" dirty="0">
                          <a:latin typeface="Century Gothic" panose="020B0502020202020204" pitchFamily="34" charset="0"/>
                        </a:rPr>
                        <a:t>Q3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28282"/>
                    </a:solidFill>
                  </a:tcPr>
                </a:tc>
                <a:tc>
                  <a:txBody>
                    <a:bodyPr/>
                    <a:lstStyle/>
                    <a:p>
                      <a:r>
                        <a:rPr lang="en-US" sz="1400" b="0" dirty="0">
                          <a:latin typeface="Century Gothic" panose="020B0502020202020204" pitchFamily="34" charset="0"/>
                        </a:rPr>
                        <a:t>Q4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9797"/>
                    </a:solidFill>
                  </a:tcPr>
                </a:tc>
                <a:extLst>
                  <a:ext uri="{0D108BD9-81ED-4DB2-BD59-A6C34878D82A}">
                    <a16:rowId xmlns:a16="http://schemas.microsoft.com/office/drawing/2014/main" val="1470979976"/>
                  </a:ext>
                </a:extLst>
              </a:tr>
              <a:tr h="5159278">
                <a:tc>
                  <a:txBody>
                    <a:bodyPr/>
                    <a:lstStyle/>
                    <a:p>
                      <a:endParaRPr lang="en-US" sz="16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5464468"/>
                  </a:ext>
                </a:extLst>
              </a:tr>
            </a:tbl>
          </a:graphicData>
        </a:graphic>
      </p:graphicFrame>
      <p:sp>
        <p:nvSpPr>
          <p:cNvPr id="2" name="Rounded Rectangle 12">
            <a:extLst>
              <a:ext uri="{FF2B5EF4-FFF2-40B4-BE49-F238E27FC236}">
                <a16:creationId xmlns:a16="http://schemas.microsoft.com/office/drawing/2014/main" id="{E5308D92-BF21-0E12-0865-88574CC3215C}"/>
              </a:ext>
            </a:extLst>
          </p:cNvPr>
          <p:cNvSpPr/>
          <p:nvPr/>
        </p:nvSpPr>
        <p:spPr>
          <a:xfrm>
            <a:off x="344750" y="1201774"/>
            <a:ext cx="3104128" cy="45273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1</a:t>
            </a:r>
          </a:p>
        </p:txBody>
      </p:sp>
      <p:sp>
        <p:nvSpPr>
          <p:cNvPr id="3" name="Rounded Rectangle 16">
            <a:extLst>
              <a:ext uri="{FF2B5EF4-FFF2-40B4-BE49-F238E27FC236}">
                <a16:creationId xmlns:a16="http://schemas.microsoft.com/office/drawing/2014/main" id="{07020757-25D7-16D5-F1A6-9D6063A9C797}"/>
              </a:ext>
            </a:extLst>
          </p:cNvPr>
          <p:cNvSpPr/>
          <p:nvPr/>
        </p:nvSpPr>
        <p:spPr>
          <a:xfrm>
            <a:off x="2015507" y="2116283"/>
            <a:ext cx="1920240" cy="45273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2</a:t>
            </a:r>
          </a:p>
        </p:txBody>
      </p:sp>
      <p:sp>
        <p:nvSpPr>
          <p:cNvPr id="4" name="Rounded Rectangle 19">
            <a:extLst>
              <a:ext uri="{FF2B5EF4-FFF2-40B4-BE49-F238E27FC236}">
                <a16:creationId xmlns:a16="http://schemas.microsoft.com/office/drawing/2014/main" id="{5100B97D-CC51-2C87-BE54-0DA1B3FBA33C}"/>
              </a:ext>
            </a:extLst>
          </p:cNvPr>
          <p:cNvSpPr/>
          <p:nvPr/>
        </p:nvSpPr>
        <p:spPr>
          <a:xfrm>
            <a:off x="2015507" y="3020776"/>
            <a:ext cx="3104128" cy="452739"/>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3</a:t>
            </a:r>
          </a:p>
        </p:txBody>
      </p:sp>
      <p:sp>
        <p:nvSpPr>
          <p:cNvPr id="5" name="Rounded Rectangle 27">
            <a:extLst>
              <a:ext uri="{FF2B5EF4-FFF2-40B4-BE49-F238E27FC236}">
                <a16:creationId xmlns:a16="http://schemas.microsoft.com/office/drawing/2014/main" id="{56080232-F60F-4F3C-D1E6-8703D84972BF}"/>
              </a:ext>
            </a:extLst>
          </p:cNvPr>
          <p:cNvSpPr/>
          <p:nvPr/>
        </p:nvSpPr>
        <p:spPr>
          <a:xfrm>
            <a:off x="2975627" y="3925269"/>
            <a:ext cx="3749040" cy="452739"/>
          </a:xfrm>
          <a:prstGeom prst="round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4</a:t>
            </a:r>
          </a:p>
        </p:txBody>
      </p:sp>
      <p:sp>
        <p:nvSpPr>
          <p:cNvPr id="6" name="Rounded Rectangle 28">
            <a:extLst>
              <a:ext uri="{FF2B5EF4-FFF2-40B4-BE49-F238E27FC236}">
                <a16:creationId xmlns:a16="http://schemas.microsoft.com/office/drawing/2014/main" id="{A8CB38C1-FC03-C171-6BD7-E3312DD0BF24}"/>
              </a:ext>
            </a:extLst>
          </p:cNvPr>
          <p:cNvSpPr/>
          <p:nvPr/>
        </p:nvSpPr>
        <p:spPr>
          <a:xfrm>
            <a:off x="6724667" y="4910918"/>
            <a:ext cx="1920240" cy="452739"/>
          </a:xfrm>
          <a:prstGeom prst="roundRect">
            <a:avLst/>
          </a:prstGeom>
          <a:solidFill>
            <a:srgbClr val="373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5</a:t>
            </a:r>
          </a:p>
        </p:txBody>
      </p:sp>
    </p:spTree>
    <p:extLst>
      <p:ext uri="{BB962C8B-B14F-4D97-AF65-F5344CB8AC3E}">
        <p14:creationId xmlns:p14="http://schemas.microsoft.com/office/powerpoint/2010/main" val="2940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918C0-3318-CAA9-4AC4-68FFCB6958FF}"/>
            </a:ext>
          </a:extLst>
        </p:cNvPr>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9F6C9C8B-8B82-3972-37C6-6BAC9AE9D297}"/>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sp>
        <p:nvSpPr>
          <p:cNvPr id="8" name="TextBox 7">
            <a:extLst>
              <a:ext uri="{FF2B5EF4-FFF2-40B4-BE49-F238E27FC236}">
                <a16:creationId xmlns:a16="http://schemas.microsoft.com/office/drawing/2014/main" id="{D1B26534-334D-6FD0-DCEC-665C286744A5}"/>
              </a:ext>
            </a:extLst>
          </p:cNvPr>
          <p:cNvSpPr txBox="1"/>
          <p:nvPr/>
        </p:nvSpPr>
        <p:spPr>
          <a:xfrm>
            <a:off x="130230" y="57469"/>
            <a:ext cx="11680770" cy="461665"/>
          </a:xfrm>
          <a:prstGeom prst="rect">
            <a:avLst/>
          </a:prstGeom>
          <a:noFill/>
          <a:effectLst/>
        </p:spPr>
        <p:txBody>
          <a:bodyPr wrap="square" rtlCol="0">
            <a:spAutoFit/>
          </a:bodyPr>
          <a:lstStyle/>
          <a:p>
            <a:r>
              <a:rPr lang="en-US" sz="2400" dirty="0">
                <a:latin typeface="Century Gothic" panose="020B0502020202020204" pitchFamily="34" charset="0"/>
              </a:rPr>
              <a:t>Year Three Project Progress</a:t>
            </a:r>
          </a:p>
        </p:txBody>
      </p:sp>
      <p:graphicFrame>
        <p:nvGraphicFramePr>
          <p:cNvPr id="12" name="Table 11">
            <a:extLst>
              <a:ext uri="{FF2B5EF4-FFF2-40B4-BE49-F238E27FC236}">
                <a16:creationId xmlns:a16="http://schemas.microsoft.com/office/drawing/2014/main" id="{A5E3B5CE-D23E-407F-70AD-4335B3B11558}"/>
              </a:ext>
            </a:extLst>
          </p:cNvPr>
          <p:cNvGraphicFramePr>
            <a:graphicFrameLocks noGrp="1"/>
          </p:cNvGraphicFramePr>
          <p:nvPr/>
        </p:nvGraphicFramePr>
        <p:xfrm>
          <a:off x="219335" y="562617"/>
          <a:ext cx="11829788" cy="5644411"/>
        </p:xfrm>
        <a:graphic>
          <a:graphicData uri="http://schemas.openxmlformats.org/drawingml/2006/table">
            <a:tbl>
              <a:tblPr firstRow="1" bandRow="1">
                <a:tableStyleId>{5C22544A-7EE6-4342-B048-85BDC9FD1C3A}</a:tableStyleId>
              </a:tblPr>
              <a:tblGrid>
                <a:gridCol w="2957447">
                  <a:extLst>
                    <a:ext uri="{9D8B030D-6E8A-4147-A177-3AD203B41FA5}">
                      <a16:colId xmlns:a16="http://schemas.microsoft.com/office/drawing/2014/main" val="3820732862"/>
                    </a:ext>
                  </a:extLst>
                </a:gridCol>
                <a:gridCol w="2957447">
                  <a:extLst>
                    <a:ext uri="{9D8B030D-6E8A-4147-A177-3AD203B41FA5}">
                      <a16:colId xmlns:a16="http://schemas.microsoft.com/office/drawing/2014/main" val="4244181840"/>
                    </a:ext>
                  </a:extLst>
                </a:gridCol>
                <a:gridCol w="2957447">
                  <a:extLst>
                    <a:ext uri="{9D8B030D-6E8A-4147-A177-3AD203B41FA5}">
                      <a16:colId xmlns:a16="http://schemas.microsoft.com/office/drawing/2014/main" val="1599056355"/>
                    </a:ext>
                  </a:extLst>
                </a:gridCol>
                <a:gridCol w="2957447">
                  <a:extLst>
                    <a:ext uri="{9D8B030D-6E8A-4147-A177-3AD203B41FA5}">
                      <a16:colId xmlns:a16="http://schemas.microsoft.com/office/drawing/2014/main" val="1538686592"/>
                    </a:ext>
                  </a:extLst>
                </a:gridCol>
              </a:tblGrid>
              <a:tr h="485133">
                <a:tc>
                  <a:txBody>
                    <a:bodyPr/>
                    <a:lstStyle/>
                    <a:p>
                      <a:r>
                        <a:rPr lang="en-US" sz="1400" b="0" dirty="0">
                          <a:latin typeface="Century Gothic" panose="020B0502020202020204" pitchFamily="34" charset="0"/>
                        </a:rPr>
                        <a:t>Q1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r>
                        <a:rPr lang="en-US" sz="1400" b="0" dirty="0">
                          <a:latin typeface="Century Gothic" panose="020B0502020202020204" pitchFamily="34" charset="0"/>
                        </a:rPr>
                        <a:t>Q2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US" sz="1400" b="0" dirty="0">
                          <a:latin typeface="Century Gothic" panose="020B0502020202020204" pitchFamily="34" charset="0"/>
                        </a:rPr>
                        <a:t>Q3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28282"/>
                    </a:solidFill>
                  </a:tcPr>
                </a:tc>
                <a:tc>
                  <a:txBody>
                    <a:bodyPr/>
                    <a:lstStyle/>
                    <a:p>
                      <a:r>
                        <a:rPr lang="en-US" sz="1400" b="0" dirty="0">
                          <a:latin typeface="Century Gothic" panose="020B0502020202020204" pitchFamily="34" charset="0"/>
                        </a:rPr>
                        <a:t>Q4 – 20XX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9797"/>
                    </a:solidFill>
                  </a:tcPr>
                </a:tc>
                <a:extLst>
                  <a:ext uri="{0D108BD9-81ED-4DB2-BD59-A6C34878D82A}">
                    <a16:rowId xmlns:a16="http://schemas.microsoft.com/office/drawing/2014/main" val="1470979976"/>
                  </a:ext>
                </a:extLst>
              </a:tr>
              <a:tr h="5159278">
                <a:tc>
                  <a:txBody>
                    <a:bodyPr/>
                    <a:lstStyle/>
                    <a:p>
                      <a:endParaRPr lang="en-US" sz="16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endParaRPr lang="en-US" sz="16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5464468"/>
                  </a:ext>
                </a:extLst>
              </a:tr>
            </a:tbl>
          </a:graphicData>
        </a:graphic>
      </p:graphicFrame>
      <p:sp>
        <p:nvSpPr>
          <p:cNvPr id="2" name="Rounded Rectangle 12">
            <a:extLst>
              <a:ext uri="{FF2B5EF4-FFF2-40B4-BE49-F238E27FC236}">
                <a16:creationId xmlns:a16="http://schemas.microsoft.com/office/drawing/2014/main" id="{6F9C3B0F-5070-20EC-3041-38530FB3F5E6}"/>
              </a:ext>
            </a:extLst>
          </p:cNvPr>
          <p:cNvSpPr/>
          <p:nvPr/>
        </p:nvSpPr>
        <p:spPr>
          <a:xfrm>
            <a:off x="344750" y="1201774"/>
            <a:ext cx="3104128" cy="45273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1</a:t>
            </a:r>
          </a:p>
        </p:txBody>
      </p:sp>
      <p:sp>
        <p:nvSpPr>
          <p:cNvPr id="3" name="Rounded Rectangle 16">
            <a:extLst>
              <a:ext uri="{FF2B5EF4-FFF2-40B4-BE49-F238E27FC236}">
                <a16:creationId xmlns:a16="http://schemas.microsoft.com/office/drawing/2014/main" id="{C829B269-918A-3FEB-E5C3-5F8A41BFD22C}"/>
              </a:ext>
            </a:extLst>
          </p:cNvPr>
          <p:cNvSpPr/>
          <p:nvPr/>
        </p:nvSpPr>
        <p:spPr>
          <a:xfrm>
            <a:off x="2015507" y="2116283"/>
            <a:ext cx="1920240" cy="45273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2</a:t>
            </a:r>
          </a:p>
        </p:txBody>
      </p:sp>
      <p:sp>
        <p:nvSpPr>
          <p:cNvPr id="4" name="Rounded Rectangle 19">
            <a:extLst>
              <a:ext uri="{FF2B5EF4-FFF2-40B4-BE49-F238E27FC236}">
                <a16:creationId xmlns:a16="http://schemas.microsoft.com/office/drawing/2014/main" id="{2E967AD4-F499-6EF6-5832-147CF0F38070}"/>
              </a:ext>
            </a:extLst>
          </p:cNvPr>
          <p:cNvSpPr/>
          <p:nvPr/>
        </p:nvSpPr>
        <p:spPr>
          <a:xfrm>
            <a:off x="2015507" y="3020776"/>
            <a:ext cx="3104128" cy="452739"/>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3</a:t>
            </a:r>
          </a:p>
        </p:txBody>
      </p:sp>
      <p:sp>
        <p:nvSpPr>
          <p:cNvPr id="5" name="Rounded Rectangle 27">
            <a:extLst>
              <a:ext uri="{FF2B5EF4-FFF2-40B4-BE49-F238E27FC236}">
                <a16:creationId xmlns:a16="http://schemas.microsoft.com/office/drawing/2014/main" id="{1F2E6F1B-CB75-7BB7-951E-D10B3A023BAC}"/>
              </a:ext>
            </a:extLst>
          </p:cNvPr>
          <p:cNvSpPr/>
          <p:nvPr/>
        </p:nvSpPr>
        <p:spPr>
          <a:xfrm>
            <a:off x="2975627" y="3925269"/>
            <a:ext cx="3749040" cy="452739"/>
          </a:xfrm>
          <a:prstGeom prst="round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4</a:t>
            </a:r>
          </a:p>
        </p:txBody>
      </p:sp>
      <p:sp>
        <p:nvSpPr>
          <p:cNvPr id="6" name="Rounded Rectangle 28">
            <a:extLst>
              <a:ext uri="{FF2B5EF4-FFF2-40B4-BE49-F238E27FC236}">
                <a16:creationId xmlns:a16="http://schemas.microsoft.com/office/drawing/2014/main" id="{C948C1EE-5E57-3AE4-3E4A-4F43FB5A696E}"/>
              </a:ext>
            </a:extLst>
          </p:cNvPr>
          <p:cNvSpPr/>
          <p:nvPr/>
        </p:nvSpPr>
        <p:spPr>
          <a:xfrm>
            <a:off x="6724667" y="4910918"/>
            <a:ext cx="1920240" cy="452739"/>
          </a:xfrm>
          <a:prstGeom prst="roundRect">
            <a:avLst/>
          </a:prstGeom>
          <a:solidFill>
            <a:srgbClr val="373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Project 5</a:t>
            </a:r>
          </a:p>
        </p:txBody>
      </p:sp>
    </p:spTree>
    <p:extLst>
      <p:ext uri="{BB962C8B-B14F-4D97-AF65-F5344CB8AC3E}">
        <p14:creationId xmlns:p14="http://schemas.microsoft.com/office/powerpoint/2010/main" val="183301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EFBF0B-4C6E-1288-24B1-A2C171DE3516}"/>
            </a:ext>
          </a:extLst>
        </p:cNvPr>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4C898399-E56E-7546-2D3D-9E04AE2034CF}"/>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sp>
        <p:nvSpPr>
          <p:cNvPr id="125" name="TextBox 124">
            <a:extLst>
              <a:ext uri="{FF2B5EF4-FFF2-40B4-BE49-F238E27FC236}">
                <a16:creationId xmlns:a16="http://schemas.microsoft.com/office/drawing/2014/main" id="{54678074-1B7A-D480-6A86-33CAA289E356}"/>
              </a:ext>
            </a:extLst>
          </p:cNvPr>
          <p:cNvSpPr txBox="1"/>
          <p:nvPr/>
        </p:nvSpPr>
        <p:spPr>
          <a:xfrm>
            <a:off x="130231" y="81303"/>
            <a:ext cx="3187736" cy="461665"/>
          </a:xfrm>
          <a:prstGeom prst="rect">
            <a:avLst/>
          </a:prstGeom>
          <a:noFill/>
          <a:effectLst/>
        </p:spPr>
        <p:txBody>
          <a:bodyPr wrap="square" rtlCol="0">
            <a:spAutoFit/>
          </a:bodyPr>
          <a:lstStyle/>
          <a:p>
            <a:r>
              <a:rPr lang="en-US" sz="2400" dirty="0">
                <a:latin typeface="Century Gothic" panose="020B0502020202020204" pitchFamily="34" charset="0"/>
              </a:rPr>
              <a:t>Portfolio Overview</a:t>
            </a:r>
          </a:p>
        </p:txBody>
      </p:sp>
      <p:graphicFrame>
        <p:nvGraphicFramePr>
          <p:cNvPr id="3" name="Table 2">
            <a:extLst>
              <a:ext uri="{FF2B5EF4-FFF2-40B4-BE49-F238E27FC236}">
                <a16:creationId xmlns:a16="http://schemas.microsoft.com/office/drawing/2014/main" id="{48493172-5BDE-E72E-1B0B-41015BA7D976}"/>
              </a:ext>
            </a:extLst>
          </p:cNvPr>
          <p:cNvGraphicFramePr>
            <a:graphicFrameLocks noGrp="1"/>
          </p:cNvGraphicFramePr>
          <p:nvPr>
            <p:extLst>
              <p:ext uri="{D42A27DB-BD31-4B8C-83A1-F6EECF244321}">
                <p14:modId xmlns:p14="http://schemas.microsoft.com/office/powerpoint/2010/main" val="528367"/>
              </p:ext>
            </p:extLst>
          </p:nvPr>
        </p:nvGraphicFramePr>
        <p:xfrm>
          <a:off x="264160" y="625410"/>
          <a:ext cx="11724641" cy="5856670"/>
        </p:xfrm>
        <a:graphic>
          <a:graphicData uri="http://schemas.openxmlformats.org/drawingml/2006/table">
            <a:tbl>
              <a:tblPr/>
              <a:tblGrid>
                <a:gridCol w="4430702">
                  <a:extLst>
                    <a:ext uri="{9D8B030D-6E8A-4147-A177-3AD203B41FA5}">
                      <a16:colId xmlns:a16="http://schemas.microsoft.com/office/drawing/2014/main" val="3942671211"/>
                    </a:ext>
                  </a:extLst>
                </a:gridCol>
                <a:gridCol w="2152651">
                  <a:extLst>
                    <a:ext uri="{9D8B030D-6E8A-4147-A177-3AD203B41FA5}">
                      <a16:colId xmlns:a16="http://schemas.microsoft.com/office/drawing/2014/main" val="4032874267"/>
                    </a:ext>
                  </a:extLst>
                </a:gridCol>
                <a:gridCol w="1818260">
                  <a:extLst>
                    <a:ext uri="{9D8B030D-6E8A-4147-A177-3AD203B41FA5}">
                      <a16:colId xmlns:a16="http://schemas.microsoft.com/office/drawing/2014/main" val="883190274"/>
                    </a:ext>
                  </a:extLst>
                </a:gridCol>
                <a:gridCol w="1818260">
                  <a:extLst>
                    <a:ext uri="{9D8B030D-6E8A-4147-A177-3AD203B41FA5}">
                      <a16:colId xmlns:a16="http://schemas.microsoft.com/office/drawing/2014/main" val="2562349514"/>
                    </a:ext>
                  </a:extLst>
                </a:gridCol>
                <a:gridCol w="1504768">
                  <a:extLst>
                    <a:ext uri="{9D8B030D-6E8A-4147-A177-3AD203B41FA5}">
                      <a16:colId xmlns:a16="http://schemas.microsoft.com/office/drawing/2014/main" val="1486255580"/>
                    </a:ext>
                  </a:extLst>
                </a:gridCol>
              </a:tblGrid>
              <a:tr h="444300">
                <a:tc>
                  <a:txBody>
                    <a:bodyPr/>
                    <a:lstStyle/>
                    <a:p>
                      <a:pPr algn="l" fontAlgn="ctr">
                        <a:buNone/>
                      </a:pPr>
                      <a:r>
                        <a:rPr lang="en-US" sz="1600" b="1" i="0" u="none" strike="noStrike" dirty="0">
                          <a:solidFill>
                            <a:srgbClr val="000000"/>
                          </a:solidFill>
                          <a:effectLst/>
                          <a:latin typeface="Century Gothic" panose="020B0502020202020204" pitchFamily="34" charset="0"/>
                        </a:rPr>
                        <a:t>Projects</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CDD2"/>
                    </a:solidFill>
                  </a:tcPr>
                </a:tc>
                <a:tc>
                  <a:txBody>
                    <a:bodyPr/>
                    <a:lstStyle/>
                    <a:p>
                      <a:pPr algn="l" fontAlgn="ctr">
                        <a:buNone/>
                      </a:pPr>
                      <a:r>
                        <a:rPr lang="en-US" sz="1600" b="1" i="0" u="none" strike="noStrike" dirty="0">
                          <a:solidFill>
                            <a:srgbClr val="000000"/>
                          </a:solidFill>
                          <a:effectLst/>
                          <a:latin typeface="Century Gothic" panose="020B0502020202020204" pitchFamily="34" charset="0"/>
                        </a:rPr>
                        <a:t>Status</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CDD2"/>
                    </a:solidFill>
                  </a:tcPr>
                </a:tc>
                <a:tc>
                  <a:txBody>
                    <a:bodyPr/>
                    <a:lstStyle/>
                    <a:p>
                      <a:pPr algn="ctr" fontAlgn="ctr">
                        <a:buNone/>
                      </a:pPr>
                      <a:r>
                        <a:rPr lang="en-US" sz="1600" b="1" i="0" u="none" strike="noStrike" dirty="0">
                          <a:solidFill>
                            <a:srgbClr val="000000"/>
                          </a:solidFill>
                          <a:effectLst/>
                          <a:latin typeface="Century Gothic" panose="020B0502020202020204" pitchFamily="34" charset="0"/>
                        </a:rPr>
                        <a:t>Start Date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CDD2"/>
                    </a:solidFill>
                  </a:tcPr>
                </a:tc>
                <a:tc>
                  <a:txBody>
                    <a:bodyPr/>
                    <a:lstStyle/>
                    <a:p>
                      <a:pPr algn="ctr" fontAlgn="ctr">
                        <a:buNone/>
                      </a:pPr>
                      <a:r>
                        <a:rPr lang="en-US" sz="1600" b="1" i="0" u="none" strike="noStrike" dirty="0">
                          <a:solidFill>
                            <a:srgbClr val="000000"/>
                          </a:solidFill>
                          <a:effectLst/>
                          <a:latin typeface="Century Gothic" panose="020B0502020202020204" pitchFamily="34" charset="0"/>
                        </a:rPr>
                        <a:t>End Date</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CDD2"/>
                    </a:solidFill>
                  </a:tcPr>
                </a:tc>
                <a:tc>
                  <a:txBody>
                    <a:bodyPr/>
                    <a:lstStyle/>
                    <a:p>
                      <a:pPr algn="ctr" fontAlgn="ctr">
                        <a:buNone/>
                      </a:pPr>
                      <a:r>
                        <a:rPr lang="en-US" sz="1600" b="1" i="0" u="none" strike="noStrike">
                          <a:solidFill>
                            <a:srgbClr val="000000"/>
                          </a:solidFill>
                          <a:effectLst/>
                          <a:latin typeface="Century Gothic" panose="020B0502020202020204" pitchFamily="34" charset="0"/>
                        </a:rPr>
                        <a:t># of Days</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CDD2"/>
                    </a:solidFill>
                  </a:tcPr>
                </a:tc>
                <a:extLst>
                  <a:ext uri="{0D108BD9-81ED-4DB2-BD59-A6C34878D82A}">
                    <a16:rowId xmlns:a16="http://schemas.microsoft.com/office/drawing/2014/main" val="2388865838"/>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1</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Complete</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01/05/25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05/05/25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86</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4004365307"/>
                  </a:ext>
                </a:extLst>
              </a:tr>
              <a:tr h="541237">
                <a:tc>
                  <a:txBody>
                    <a:bodyPr/>
                    <a:lstStyle/>
                    <a:p>
                      <a:pPr algn="l" fontAlgn="ctr">
                        <a:buNone/>
                      </a:pPr>
                      <a:r>
                        <a:rPr lang="en-US" sz="1600" b="0" i="0" u="none" strike="noStrike" dirty="0">
                          <a:solidFill>
                            <a:srgbClr val="000000"/>
                          </a:solidFill>
                          <a:effectLst/>
                          <a:latin typeface="Century Gothic" panose="020B0502020202020204" pitchFamily="34" charset="0"/>
                        </a:rPr>
                        <a:t>Project 2</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In Progress</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92D050"/>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04/02/25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08/31/25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108</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2347372026"/>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3</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On Hold</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07/11/25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10/15/25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69</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2190295958"/>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4</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dirty="0">
                          <a:solidFill>
                            <a:srgbClr val="000000"/>
                          </a:solidFill>
                          <a:effectLst/>
                          <a:latin typeface="Century Gothic" panose="020B0502020202020204" pitchFamily="34" charset="0"/>
                        </a:rPr>
                        <a:t>Overdue</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D966"/>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10/01/25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12/31/25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66</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1543049988"/>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5</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Needs Review</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94EFFB"/>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01/05/26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03/11/26</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48</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258053928"/>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6</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dirty="0">
                          <a:solidFill>
                            <a:srgbClr val="000000"/>
                          </a:solidFill>
                          <a:effectLst/>
                          <a:latin typeface="Century Gothic" panose="020B0502020202020204" pitchFamily="34" charset="0"/>
                        </a:rPr>
                        <a:t>Proposed</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03/12/26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04/21/26</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29</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1685169647"/>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7</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dirty="0">
                          <a:solidFill>
                            <a:srgbClr val="000000"/>
                          </a:solidFill>
                          <a:effectLst/>
                          <a:latin typeface="Century Gothic" panose="020B0502020202020204" pitchFamily="34" charset="0"/>
                        </a:rPr>
                        <a:t>Scheduled</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89A82"/>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04/22/25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09/21/25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109</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17815081"/>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8</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dirty="0">
                          <a:solidFill>
                            <a:srgbClr val="000000"/>
                          </a:solidFill>
                          <a:effectLst/>
                          <a:latin typeface="Century Gothic" panose="020B0502020202020204" pitchFamily="34" charset="0"/>
                        </a:rPr>
                        <a:t>05/30/25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dirty="0">
                          <a:solidFill>
                            <a:srgbClr val="000000"/>
                          </a:solidFill>
                          <a:effectLst/>
                          <a:latin typeface="Century Gothic" panose="020B0502020202020204" pitchFamily="34" charset="0"/>
                        </a:rPr>
                        <a:t>11/02/25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111</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869199114"/>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9</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08/05/25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dirty="0">
                          <a:solidFill>
                            <a:srgbClr val="000000"/>
                          </a:solidFill>
                          <a:effectLst/>
                          <a:latin typeface="Century Gothic" panose="020B0502020202020204" pitchFamily="34" charset="0"/>
                        </a:rPr>
                        <a:t>12/19/25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a:solidFill>
                            <a:srgbClr val="000000"/>
                          </a:solidFill>
                          <a:effectLst/>
                          <a:latin typeface="Century Gothic" panose="020B0502020202020204" pitchFamily="34" charset="0"/>
                        </a:rPr>
                        <a:t>99</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1840334855"/>
                  </a:ext>
                </a:extLst>
              </a:tr>
              <a:tr h="541237">
                <a:tc>
                  <a:txBody>
                    <a:bodyPr/>
                    <a:lstStyle/>
                    <a:p>
                      <a:pPr algn="l" fontAlgn="ctr">
                        <a:buNone/>
                      </a:pPr>
                      <a:r>
                        <a:rPr lang="en-US" sz="1600" b="0" i="0" u="none" strike="noStrike">
                          <a:solidFill>
                            <a:srgbClr val="000000"/>
                          </a:solidFill>
                          <a:effectLst/>
                          <a:latin typeface="Century Gothic" panose="020B0502020202020204" pitchFamily="34" charset="0"/>
                        </a:rPr>
                        <a:t>Project 10</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10/25/25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buNone/>
                      </a:pPr>
                      <a:r>
                        <a:rPr lang="en-US" sz="1600" b="0" i="0" u="none" strike="noStrike">
                          <a:solidFill>
                            <a:srgbClr val="000000"/>
                          </a:solidFill>
                          <a:effectLst/>
                          <a:latin typeface="Century Gothic" panose="020B0502020202020204" pitchFamily="34" charset="0"/>
                        </a:rPr>
                        <a:t>10/31/25</a:t>
                      </a:r>
                    </a:p>
                  </a:txBody>
                  <a:tcPr marL="9525" marR="9525" marT="9525" marB="0" anchor="ctr">
                    <a:lnL w="6350" cap="flat" cmpd="sng" algn="ctr">
                      <a:solidFill>
                        <a:srgbClr val="A6A6A6"/>
                      </a:solidFill>
                      <a:prstDash val="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fontAlgn="ctr">
                        <a:buNone/>
                      </a:pPr>
                      <a:r>
                        <a:rPr lang="en-US" sz="1600" b="0" i="0" u="none" strike="noStrike" dirty="0">
                          <a:solidFill>
                            <a:srgbClr val="000000"/>
                          </a:solidFill>
                          <a:effectLst/>
                          <a:latin typeface="Century Gothic" panose="020B0502020202020204" pitchFamily="34" charset="0"/>
                        </a:rPr>
                        <a:t>5</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7F9FB"/>
                    </a:solidFill>
                  </a:tcPr>
                </a:tc>
                <a:extLst>
                  <a:ext uri="{0D108BD9-81ED-4DB2-BD59-A6C34878D82A}">
                    <a16:rowId xmlns:a16="http://schemas.microsoft.com/office/drawing/2014/main" val="2188230391"/>
                  </a:ext>
                </a:extLst>
              </a:tr>
            </a:tbl>
          </a:graphicData>
        </a:graphic>
      </p:graphicFrame>
      <p:sp>
        <p:nvSpPr>
          <p:cNvPr id="6" name="TextBox 5">
            <a:extLst>
              <a:ext uri="{FF2B5EF4-FFF2-40B4-BE49-F238E27FC236}">
                <a16:creationId xmlns:a16="http://schemas.microsoft.com/office/drawing/2014/main" id="{BB65EA71-23A2-C5FF-82D7-A534B115FA47}"/>
              </a:ext>
            </a:extLst>
          </p:cNvPr>
          <p:cNvSpPr txBox="1"/>
          <p:nvPr/>
        </p:nvSpPr>
        <p:spPr>
          <a:xfrm>
            <a:off x="3160266" y="658100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341525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9685</TotalTime>
  <Words>264</Words>
  <Application>Microsoft Office PowerPoint</Application>
  <PresentationFormat>Widescreen</PresentationFormat>
  <Paragraphs>97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Bess</cp:lastModifiedBy>
  <cp:revision>129</cp:revision>
  <cp:lastPrinted>2024-08-26T03:42:12Z</cp:lastPrinted>
  <dcterms:created xsi:type="dcterms:W3CDTF">2021-07-07T23:54:57Z</dcterms:created>
  <dcterms:modified xsi:type="dcterms:W3CDTF">2025-09-27T01:17:51Z</dcterms:modified>
</cp:coreProperties>
</file>