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embeddedFontLst>
    <p:embeddedFont>
      <p:font typeface="Century Gothic" panose="020B0502020202020204" pitchFamily="3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23DE78F-83DF-4A5F-873B-F6C4A3D6AB2F}">
  <a:tblStyle styleId="{223DE78F-83DF-4A5F-873B-F6C4A3D6AB2F}"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58"/>
  </p:normalViewPr>
  <p:slideViewPr>
    <p:cSldViewPr snapToGrid="0">
      <p:cViewPr varScale="1">
        <p:scale>
          <a:sx n="120" d="100"/>
          <a:sy n="120" d="100"/>
        </p:scale>
        <p:origin x="8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1" name="Google Shape;11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25"/>
        <p:cNvGrpSpPr/>
        <p:nvPr/>
      </p:nvGrpSpPr>
      <p:grpSpPr>
        <a:xfrm>
          <a:off x="0" y="0"/>
          <a:ext cx="0" cy="0"/>
          <a:chOff x="0" y="0"/>
          <a:chExt cx="0" cy="0"/>
        </a:xfrm>
      </p:grpSpPr>
      <p:sp>
        <p:nvSpPr>
          <p:cNvPr id="26" name="Google Shape;26;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5F7FC"/>
            </a:gs>
            <a:gs pos="34000">
              <a:srgbClr val="EDEDED"/>
            </a:gs>
            <a:gs pos="68000">
              <a:srgbClr val="DBDBDB"/>
            </a:gs>
            <a:gs pos="98000">
              <a:srgbClr val="C9C9C9"/>
            </a:gs>
            <a:gs pos="100000">
              <a:srgbClr val="C9C9C9"/>
            </a:gs>
          </a:gsLst>
          <a:lin ang="8100000" scaled="0"/>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martsheet.com/try-it?trp=12190&amp;utm_source=template-powerpoint&amp;utm_medium=content&amp;utm_campaign=Blank+PDCA-powerpoint-12190&amp;lpa=Blank+PDCA+powerpoint+1219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7"/>
        <p:cNvGrpSpPr/>
        <p:nvPr/>
      </p:nvGrpSpPr>
      <p:grpSpPr>
        <a:xfrm>
          <a:off x="0" y="0"/>
          <a:ext cx="0" cy="0"/>
          <a:chOff x="0" y="0"/>
          <a:chExt cx="0" cy="0"/>
        </a:xfrm>
      </p:grpSpPr>
      <p:pic>
        <p:nvPicPr>
          <p:cNvPr id="88" name="Google Shape;88;p13" descr="A circular diagram with text on it&#10;&#10;Description automatically generated"/>
          <p:cNvPicPr preferRelativeResize="0"/>
          <p:nvPr/>
        </p:nvPicPr>
        <p:blipFill rotWithShape="1">
          <a:blip r:embed="rId3">
            <a:alphaModFix/>
          </a:blip>
          <a:srcRect/>
          <a:stretch/>
        </p:blipFill>
        <p:spPr>
          <a:xfrm>
            <a:off x="1151860" y="1265276"/>
            <a:ext cx="9888279" cy="5167422"/>
          </a:xfrm>
          <a:prstGeom prst="rect">
            <a:avLst/>
          </a:prstGeom>
          <a:noFill/>
          <a:ln>
            <a:noFill/>
          </a:ln>
        </p:spPr>
      </p:pic>
      <p:sp>
        <p:nvSpPr>
          <p:cNvPr id="89" name="Google Shape;89;p13"/>
          <p:cNvSpPr txBox="1"/>
          <p:nvPr/>
        </p:nvSpPr>
        <p:spPr>
          <a:xfrm>
            <a:off x="259203" y="210281"/>
            <a:ext cx="3787500" cy="585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595959"/>
              </a:buClr>
              <a:buSzPts val="3200"/>
              <a:buFont typeface="Century Gothic"/>
              <a:buNone/>
            </a:pPr>
            <a:r>
              <a:rPr lang="en-US" sz="3200" b="1" i="0" u="none" strike="noStrike" cap="none">
                <a:solidFill>
                  <a:srgbClr val="595959"/>
                </a:solidFill>
                <a:latin typeface="Century Gothic"/>
                <a:ea typeface="Century Gothic"/>
                <a:cs typeface="Century Gothic"/>
                <a:sym typeface="Century Gothic"/>
              </a:rPr>
              <a:t>PDCA Template</a:t>
            </a:r>
            <a:endParaRPr sz="3200" b="1" i="0" u="none" strike="noStrike" cap="none">
              <a:solidFill>
                <a:srgbClr val="595959"/>
              </a:solidFill>
              <a:latin typeface="Century Gothic"/>
              <a:ea typeface="Century Gothic"/>
              <a:cs typeface="Century Gothic"/>
              <a:sym typeface="Century Gothic"/>
            </a:endParaRPr>
          </a:p>
        </p:txBody>
      </p:sp>
      <p:pic>
        <p:nvPicPr>
          <p:cNvPr id="90" name="Google Shape;90;p13">
            <a:hlinkClick r:id="rId4"/>
          </p:cNvPr>
          <p:cNvPicPr preferRelativeResize="0"/>
          <p:nvPr/>
        </p:nvPicPr>
        <p:blipFill rotWithShape="1">
          <a:blip r:embed="rId5">
            <a:alphaModFix/>
          </a:blip>
          <a:srcRect/>
          <a:stretch/>
        </p:blipFill>
        <p:spPr>
          <a:xfrm>
            <a:off x="7361922" y="210281"/>
            <a:ext cx="4570875" cy="9091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pic>
        <p:nvPicPr>
          <p:cNvPr id="96" name="Google Shape;96;p14"/>
          <p:cNvPicPr preferRelativeResize="0"/>
          <p:nvPr/>
        </p:nvPicPr>
        <p:blipFill rotWithShape="1">
          <a:blip r:embed="rId3">
            <a:alphaModFix/>
          </a:blip>
          <a:srcRect/>
          <a:stretch/>
        </p:blipFill>
        <p:spPr>
          <a:xfrm>
            <a:off x="0" y="0"/>
            <a:ext cx="12192000" cy="6857999"/>
          </a:xfrm>
          <a:prstGeom prst="rect">
            <a:avLst/>
          </a:prstGeom>
          <a:noFill/>
          <a:ln>
            <a:noFill/>
          </a:ln>
        </p:spPr>
      </p:pic>
      <p:sp>
        <p:nvSpPr>
          <p:cNvPr id="97" name="Google Shape;97;p14"/>
          <p:cNvSpPr/>
          <p:nvPr/>
        </p:nvSpPr>
        <p:spPr>
          <a:xfrm>
            <a:off x="2865454" y="198455"/>
            <a:ext cx="6461089" cy="6461089"/>
          </a:xfrm>
          <a:prstGeom prst="ellipse">
            <a:avLst/>
          </a:prstGeom>
          <a:noFill/>
          <a:ln w="76200" cap="flat" cmpd="sng">
            <a:solidFill>
              <a:srgbClr val="595959"/>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8" name="Google Shape;98;p14"/>
          <p:cNvSpPr/>
          <p:nvPr/>
        </p:nvSpPr>
        <p:spPr>
          <a:xfrm rot="2151777">
            <a:off x="3087018" y="159423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9" name="Google Shape;99;p14"/>
          <p:cNvSpPr/>
          <p:nvPr/>
        </p:nvSpPr>
        <p:spPr>
          <a:xfrm rot="4274931">
            <a:off x="5186626" y="10205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0" name="Google Shape;100;p14"/>
          <p:cNvSpPr/>
          <p:nvPr/>
        </p:nvSpPr>
        <p:spPr>
          <a:xfrm rot="7137237">
            <a:off x="7536206" y="48890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1" name="Google Shape;101;p14"/>
          <p:cNvSpPr/>
          <p:nvPr/>
        </p:nvSpPr>
        <p:spPr>
          <a:xfrm rot="-735808">
            <a:off x="2766798" y="417792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2" name="Google Shape;102;p14"/>
          <p:cNvSpPr/>
          <p:nvPr/>
        </p:nvSpPr>
        <p:spPr>
          <a:xfrm rot="-2643284">
            <a:off x="4145096" y="6008768"/>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3" name="Google Shape;103;p14"/>
          <p:cNvSpPr/>
          <p:nvPr/>
        </p:nvSpPr>
        <p:spPr>
          <a:xfrm rot="-5400000">
            <a:off x="6363558" y="6448246"/>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4" name="Google Shape;104;p14"/>
          <p:cNvSpPr/>
          <p:nvPr/>
        </p:nvSpPr>
        <p:spPr>
          <a:xfrm rot="-8591075">
            <a:off x="8384953" y="5284312"/>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5" name="Google Shape;105;p14"/>
          <p:cNvSpPr/>
          <p:nvPr/>
        </p:nvSpPr>
        <p:spPr>
          <a:xfrm rot="10800000">
            <a:off x="9095431" y="3253153"/>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6" name="Google Shape;106;p14"/>
          <p:cNvSpPr/>
          <p:nvPr/>
        </p:nvSpPr>
        <p:spPr>
          <a:xfrm rot="9269343">
            <a:off x="8785607" y="1872145"/>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7" name="Google Shape;107;p14"/>
          <p:cNvSpPr txBox="1"/>
          <p:nvPr/>
        </p:nvSpPr>
        <p:spPr>
          <a:xfrm>
            <a:off x="9709219" y="1639868"/>
            <a:ext cx="2100105" cy="553957"/>
          </a:xfrm>
          <a:prstGeom prst="rect">
            <a:avLst/>
          </a:prstGeom>
          <a:solidFill>
            <a:srgbClr val="D8E2F3"/>
          </a:solidFill>
          <a:ln w="9525" cap="flat" cmpd="sng">
            <a:solidFill>
              <a:srgbClr val="7F7F7F"/>
            </a:solidFill>
            <a:prstDash val="solid"/>
            <a:round/>
            <a:headEnd type="none" w="sm" len="sm"/>
            <a:tailEnd type="none" w="sm" len="sm"/>
          </a:ln>
        </p:spPr>
        <p:txBody>
          <a:bodyPr spcFirstLastPara="1" wrap="square" lIns="91425" tIns="45700" rIns="91425" bIns="45700" anchor="t" anchorCtr="0">
            <a:spAutoFit/>
          </a:bodyPr>
          <a:lstStyle/>
          <a:p>
            <a:pPr marL="285750" marR="0" lvl="0" indent="-285750" algn="l" rtl="0">
              <a:spcBef>
                <a:spcPts val="0"/>
              </a:spcBef>
              <a:spcAft>
                <a:spcPts val="0"/>
              </a:spcAft>
              <a:buClr>
                <a:srgbClr val="595959"/>
              </a:buClr>
              <a:buSzPts val="1500"/>
              <a:buFont typeface="Arial"/>
              <a:buChar char="•"/>
            </a:pPr>
            <a:r>
              <a:rPr lang="en-US" sz="1500" b="1" i="0" u="none" strike="noStrike" cap="none">
                <a:solidFill>
                  <a:srgbClr val="595959"/>
                </a:solidFill>
                <a:latin typeface="Century Gothic"/>
                <a:ea typeface="Century Gothic"/>
                <a:cs typeface="Century Gothic"/>
                <a:sym typeface="Century Gothic"/>
              </a:rPr>
              <a:t>Description</a:t>
            </a:r>
            <a:endParaRPr/>
          </a:p>
          <a:p>
            <a:pPr marL="285750" marR="0" lvl="0" indent="-285750" algn="l" rtl="0">
              <a:spcBef>
                <a:spcPts val="0"/>
              </a:spcBef>
              <a:spcAft>
                <a:spcPts val="0"/>
              </a:spcAft>
              <a:buClr>
                <a:srgbClr val="595959"/>
              </a:buClr>
              <a:buSzPts val="1500"/>
              <a:buFont typeface="Arial"/>
              <a:buChar char="•"/>
            </a:pPr>
            <a:r>
              <a:rPr lang="en-US" sz="1500" b="1" i="0" u="none" strike="noStrike" cap="none">
                <a:solidFill>
                  <a:srgbClr val="595959"/>
                </a:solidFill>
                <a:latin typeface="Century Gothic"/>
                <a:ea typeface="Century Gothic"/>
                <a:cs typeface="Century Gothic"/>
                <a:sym typeface="Century Gothic"/>
              </a:rPr>
              <a:t>Description</a:t>
            </a:r>
            <a:endParaRPr/>
          </a:p>
        </p:txBody>
      </p:sp>
      <p:pic>
        <p:nvPicPr>
          <p:cNvPr id="108" name="Google Shape;108;p14" descr="Daily calendar outline"/>
          <p:cNvPicPr preferRelativeResize="0"/>
          <p:nvPr/>
        </p:nvPicPr>
        <p:blipFill rotWithShape="1">
          <a:blip r:embed="rId4">
            <a:alphaModFix/>
          </a:blip>
          <a:srcRect/>
          <a:stretch/>
        </p:blipFill>
        <p:spPr>
          <a:xfrm>
            <a:off x="10294658" y="277905"/>
            <a:ext cx="914400" cy="9144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2"/>
        <p:cNvGrpSpPr/>
        <p:nvPr/>
      </p:nvGrpSpPr>
      <p:grpSpPr>
        <a:xfrm>
          <a:off x="0" y="0"/>
          <a:ext cx="0" cy="0"/>
          <a:chOff x="0" y="0"/>
          <a:chExt cx="0" cy="0"/>
        </a:xfrm>
      </p:grpSpPr>
      <p:pic>
        <p:nvPicPr>
          <p:cNvPr id="113" name="Google Shape;113;p15"/>
          <p:cNvPicPr preferRelativeResize="0"/>
          <p:nvPr/>
        </p:nvPicPr>
        <p:blipFill rotWithShape="1">
          <a:blip r:embed="rId3">
            <a:alphaModFix/>
          </a:blip>
          <a:srcRect/>
          <a:stretch/>
        </p:blipFill>
        <p:spPr>
          <a:xfrm>
            <a:off x="1" y="0"/>
            <a:ext cx="12191998" cy="6857999"/>
          </a:xfrm>
          <a:prstGeom prst="rect">
            <a:avLst/>
          </a:prstGeom>
          <a:noFill/>
          <a:ln>
            <a:noFill/>
          </a:ln>
        </p:spPr>
      </p:pic>
      <p:sp>
        <p:nvSpPr>
          <p:cNvPr id="114" name="Google Shape;114;p15"/>
          <p:cNvSpPr/>
          <p:nvPr/>
        </p:nvSpPr>
        <p:spPr>
          <a:xfrm>
            <a:off x="2865454" y="198455"/>
            <a:ext cx="6461089" cy="6461089"/>
          </a:xfrm>
          <a:prstGeom prst="ellipse">
            <a:avLst/>
          </a:prstGeom>
          <a:noFill/>
          <a:ln w="76200" cap="flat" cmpd="sng">
            <a:solidFill>
              <a:srgbClr val="595959"/>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5" name="Google Shape;115;p15"/>
          <p:cNvSpPr/>
          <p:nvPr/>
        </p:nvSpPr>
        <p:spPr>
          <a:xfrm rot="2151777">
            <a:off x="3087018" y="159423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6" name="Google Shape;116;p15"/>
          <p:cNvSpPr/>
          <p:nvPr/>
        </p:nvSpPr>
        <p:spPr>
          <a:xfrm rot="4274931">
            <a:off x="5186626" y="10205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7" name="Google Shape;117;p15"/>
          <p:cNvSpPr/>
          <p:nvPr/>
        </p:nvSpPr>
        <p:spPr>
          <a:xfrm rot="7137237">
            <a:off x="7536206" y="48890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8" name="Google Shape;118;p15"/>
          <p:cNvSpPr/>
          <p:nvPr/>
        </p:nvSpPr>
        <p:spPr>
          <a:xfrm rot="-735808">
            <a:off x="2766798" y="417792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9" name="Google Shape;119;p15"/>
          <p:cNvSpPr/>
          <p:nvPr/>
        </p:nvSpPr>
        <p:spPr>
          <a:xfrm rot="-2643284">
            <a:off x="4145096" y="6008768"/>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0" name="Google Shape;120;p15"/>
          <p:cNvSpPr/>
          <p:nvPr/>
        </p:nvSpPr>
        <p:spPr>
          <a:xfrm rot="-5400000">
            <a:off x="6363558" y="6448246"/>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1" name="Google Shape;121;p15"/>
          <p:cNvSpPr/>
          <p:nvPr/>
        </p:nvSpPr>
        <p:spPr>
          <a:xfrm rot="-8591075">
            <a:off x="8384953" y="5284312"/>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2" name="Google Shape;122;p15"/>
          <p:cNvSpPr/>
          <p:nvPr/>
        </p:nvSpPr>
        <p:spPr>
          <a:xfrm rot="10800000">
            <a:off x="9095431" y="3253153"/>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3" name="Google Shape;123;p15"/>
          <p:cNvSpPr/>
          <p:nvPr/>
        </p:nvSpPr>
        <p:spPr>
          <a:xfrm rot="9269343">
            <a:off x="8785607" y="1872145"/>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4" name="Google Shape;124;p15"/>
          <p:cNvSpPr txBox="1"/>
          <p:nvPr/>
        </p:nvSpPr>
        <p:spPr>
          <a:xfrm>
            <a:off x="9798817" y="5460158"/>
            <a:ext cx="2100105" cy="553957"/>
          </a:xfrm>
          <a:prstGeom prst="rect">
            <a:avLst/>
          </a:prstGeom>
          <a:solidFill>
            <a:srgbClr val="F2F2F2"/>
          </a:solidFill>
          <a:ln w="9525" cap="flat" cmpd="sng">
            <a:solidFill>
              <a:srgbClr val="7F7F7F"/>
            </a:solidFill>
            <a:prstDash val="solid"/>
            <a:round/>
            <a:headEnd type="none" w="sm" len="sm"/>
            <a:tailEnd type="none" w="sm" len="sm"/>
          </a:ln>
        </p:spPr>
        <p:txBody>
          <a:bodyPr spcFirstLastPara="1" wrap="square" lIns="91425" tIns="45700" rIns="91425" bIns="45700" anchor="t" anchorCtr="0">
            <a:spAutoFit/>
          </a:bodyPr>
          <a:lstStyle/>
          <a:p>
            <a:pPr marL="285750" marR="0" lvl="0" indent="-285750" algn="l" rtl="0">
              <a:spcBef>
                <a:spcPts val="0"/>
              </a:spcBef>
              <a:spcAft>
                <a:spcPts val="0"/>
              </a:spcAft>
              <a:buClr>
                <a:srgbClr val="595959"/>
              </a:buClr>
              <a:buSzPts val="1500"/>
              <a:buFont typeface="Arial"/>
              <a:buChar char="•"/>
            </a:pPr>
            <a:r>
              <a:rPr lang="en-US" sz="1500" b="1" i="0" u="none" strike="noStrike" cap="none">
                <a:solidFill>
                  <a:srgbClr val="595959"/>
                </a:solidFill>
                <a:latin typeface="Century Gothic"/>
                <a:ea typeface="Century Gothic"/>
                <a:cs typeface="Century Gothic"/>
                <a:sym typeface="Century Gothic"/>
              </a:rPr>
              <a:t>Description</a:t>
            </a:r>
            <a:endParaRPr/>
          </a:p>
          <a:p>
            <a:pPr marL="285750" marR="0" lvl="0" indent="-285750" algn="l" rtl="0">
              <a:spcBef>
                <a:spcPts val="0"/>
              </a:spcBef>
              <a:spcAft>
                <a:spcPts val="0"/>
              </a:spcAft>
              <a:buClr>
                <a:srgbClr val="595959"/>
              </a:buClr>
              <a:buSzPts val="1500"/>
              <a:buFont typeface="Arial"/>
              <a:buChar char="•"/>
            </a:pPr>
            <a:r>
              <a:rPr lang="en-US" sz="1500" b="1" i="0" u="none" strike="noStrike" cap="none">
                <a:solidFill>
                  <a:srgbClr val="595959"/>
                </a:solidFill>
                <a:latin typeface="Century Gothic"/>
                <a:ea typeface="Century Gothic"/>
                <a:cs typeface="Century Gothic"/>
                <a:sym typeface="Century Gothic"/>
              </a:rPr>
              <a:t>Description</a:t>
            </a:r>
            <a:endParaRPr/>
          </a:p>
        </p:txBody>
      </p:sp>
      <p:pic>
        <p:nvPicPr>
          <p:cNvPr id="125" name="Google Shape;125;p15" descr="Paperclip outline"/>
          <p:cNvPicPr preferRelativeResize="0"/>
          <p:nvPr/>
        </p:nvPicPr>
        <p:blipFill rotWithShape="1">
          <a:blip r:embed="rId4">
            <a:alphaModFix/>
          </a:blip>
          <a:srcRect/>
          <a:stretch/>
        </p:blipFill>
        <p:spPr>
          <a:xfrm>
            <a:off x="10391670" y="4266489"/>
            <a:ext cx="914400" cy="9144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9"/>
        <p:cNvGrpSpPr/>
        <p:nvPr/>
      </p:nvGrpSpPr>
      <p:grpSpPr>
        <a:xfrm>
          <a:off x="0" y="0"/>
          <a:ext cx="0" cy="0"/>
          <a:chOff x="0" y="0"/>
          <a:chExt cx="0" cy="0"/>
        </a:xfrm>
      </p:grpSpPr>
      <p:pic>
        <p:nvPicPr>
          <p:cNvPr id="130" name="Google Shape;130;p16"/>
          <p:cNvPicPr preferRelativeResize="0"/>
          <p:nvPr/>
        </p:nvPicPr>
        <p:blipFill rotWithShape="1">
          <a:blip r:embed="rId3">
            <a:alphaModFix/>
          </a:blip>
          <a:srcRect/>
          <a:stretch/>
        </p:blipFill>
        <p:spPr>
          <a:xfrm>
            <a:off x="1" y="0"/>
            <a:ext cx="12191998" cy="6857999"/>
          </a:xfrm>
          <a:prstGeom prst="rect">
            <a:avLst/>
          </a:prstGeom>
          <a:noFill/>
          <a:ln>
            <a:noFill/>
          </a:ln>
        </p:spPr>
      </p:pic>
      <p:sp>
        <p:nvSpPr>
          <p:cNvPr id="131" name="Google Shape;131;p16"/>
          <p:cNvSpPr/>
          <p:nvPr/>
        </p:nvSpPr>
        <p:spPr>
          <a:xfrm>
            <a:off x="2865454" y="198455"/>
            <a:ext cx="6461089" cy="6461089"/>
          </a:xfrm>
          <a:prstGeom prst="ellipse">
            <a:avLst/>
          </a:prstGeom>
          <a:noFill/>
          <a:ln w="76200" cap="flat" cmpd="sng">
            <a:solidFill>
              <a:srgbClr val="595959"/>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2" name="Google Shape;132;p16"/>
          <p:cNvSpPr/>
          <p:nvPr/>
        </p:nvSpPr>
        <p:spPr>
          <a:xfrm rot="2151777">
            <a:off x="3087018" y="159423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3" name="Google Shape;133;p16"/>
          <p:cNvSpPr/>
          <p:nvPr/>
        </p:nvSpPr>
        <p:spPr>
          <a:xfrm rot="4274931">
            <a:off x="5186626" y="10205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4" name="Google Shape;134;p16"/>
          <p:cNvSpPr/>
          <p:nvPr/>
        </p:nvSpPr>
        <p:spPr>
          <a:xfrm rot="7137237">
            <a:off x="7536206" y="48890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5" name="Google Shape;135;p16"/>
          <p:cNvSpPr/>
          <p:nvPr/>
        </p:nvSpPr>
        <p:spPr>
          <a:xfrm rot="-735808">
            <a:off x="2766798" y="417792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6" name="Google Shape;136;p16"/>
          <p:cNvSpPr/>
          <p:nvPr/>
        </p:nvSpPr>
        <p:spPr>
          <a:xfrm rot="-2643284">
            <a:off x="4145096" y="6008768"/>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7" name="Google Shape;137;p16"/>
          <p:cNvSpPr/>
          <p:nvPr/>
        </p:nvSpPr>
        <p:spPr>
          <a:xfrm rot="-5400000">
            <a:off x="6363558" y="6448246"/>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8" name="Google Shape;138;p16"/>
          <p:cNvSpPr/>
          <p:nvPr/>
        </p:nvSpPr>
        <p:spPr>
          <a:xfrm rot="-8591075">
            <a:off x="8384953" y="5284312"/>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9" name="Google Shape;139;p16"/>
          <p:cNvSpPr/>
          <p:nvPr/>
        </p:nvSpPr>
        <p:spPr>
          <a:xfrm rot="10800000">
            <a:off x="9095431" y="3253153"/>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0" name="Google Shape;140;p16"/>
          <p:cNvSpPr/>
          <p:nvPr/>
        </p:nvSpPr>
        <p:spPr>
          <a:xfrm rot="9269343">
            <a:off x="8785607" y="1872145"/>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1" name="Google Shape;141;p16"/>
          <p:cNvSpPr txBox="1"/>
          <p:nvPr/>
        </p:nvSpPr>
        <p:spPr>
          <a:xfrm>
            <a:off x="345267" y="4641194"/>
            <a:ext cx="2100105" cy="553957"/>
          </a:xfrm>
          <a:prstGeom prst="rect">
            <a:avLst/>
          </a:prstGeom>
          <a:solidFill>
            <a:srgbClr val="DDEAF6"/>
          </a:solidFill>
          <a:ln w="9525" cap="flat" cmpd="sng">
            <a:solidFill>
              <a:srgbClr val="7F7F7F"/>
            </a:solidFill>
            <a:prstDash val="solid"/>
            <a:round/>
            <a:headEnd type="none" w="sm" len="sm"/>
            <a:tailEnd type="none" w="sm" len="sm"/>
          </a:ln>
        </p:spPr>
        <p:txBody>
          <a:bodyPr spcFirstLastPara="1" wrap="square" lIns="91425" tIns="45700" rIns="91425" bIns="45700" anchor="t" anchorCtr="0">
            <a:spAutoFit/>
          </a:bodyPr>
          <a:lstStyle/>
          <a:p>
            <a:pPr marL="285750" marR="0" lvl="0" indent="-285750" algn="l" rtl="0">
              <a:spcBef>
                <a:spcPts val="0"/>
              </a:spcBef>
              <a:spcAft>
                <a:spcPts val="0"/>
              </a:spcAft>
              <a:buClr>
                <a:srgbClr val="595959"/>
              </a:buClr>
              <a:buSzPts val="1500"/>
              <a:buFont typeface="Arial"/>
              <a:buChar char="•"/>
            </a:pPr>
            <a:r>
              <a:rPr lang="en-US" sz="1500" b="1" i="0" u="none" strike="noStrike" cap="none">
                <a:solidFill>
                  <a:srgbClr val="595959"/>
                </a:solidFill>
                <a:latin typeface="Century Gothic"/>
                <a:ea typeface="Century Gothic"/>
                <a:cs typeface="Century Gothic"/>
                <a:sym typeface="Century Gothic"/>
              </a:rPr>
              <a:t>Description</a:t>
            </a:r>
            <a:endParaRPr/>
          </a:p>
          <a:p>
            <a:pPr marL="285750" marR="0" lvl="0" indent="-285750" algn="l" rtl="0">
              <a:spcBef>
                <a:spcPts val="0"/>
              </a:spcBef>
              <a:spcAft>
                <a:spcPts val="0"/>
              </a:spcAft>
              <a:buClr>
                <a:srgbClr val="595959"/>
              </a:buClr>
              <a:buSzPts val="1500"/>
              <a:buFont typeface="Arial"/>
              <a:buChar char="•"/>
            </a:pPr>
            <a:r>
              <a:rPr lang="en-US" sz="1500" b="1" i="0" u="none" strike="noStrike" cap="none">
                <a:solidFill>
                  <a:srgbClr val="595959"/>
                </a:solidFill>
                <a:latin typeface="Century Gothic"/>
                <a:ea typeface="Century Gothic"/>
                <a:cs typeface="Century Gothic"/>
                <a:sym typeface="Century Gothic"/>
              </a:rPr>
              <a:t>Description</a:t>
            </a:r>
            <a:endParaRPr/>
          </a:p>
        </p:txBody>
      </p:sp>
      <p:pic>
        <p:nvPicPr>
          <p:cNvPr id="142" name="Google Shape;142;p16" descr="Checklist outline"/>
          <p:cNvPicPr preferRelativeResize="0"/>
          <p:nvPr/>
        </p:nvPicPr>
        <p:blipFill rotWithShape="1">
          <a:blip r:embed="rId4">
            <a:alphaModFix/>
          </a:blip>
          <a:srcRect/>
          <a:stretch/>
        </p:blipFill>
        <p:spPr>
          <a:xfrm>
            <a:off x="849868" y="3428999"/>
            <a:ext cx="914400" cy="9144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6"/>
        <p:cNvGrpSpPr/>
        <p:nvPr/>
      </p:nvGrpSpPr>
      <p:grpSpPr>
        <a:xfrm>
          <a:off x="0" y="0"/>
          <a:ext cx="0" cy="0"/>
          <a:chOff x="0" y="0"/>
          <a:chExt cx="0" cy="0"/>
        </a:xfrm>
      </p:grpSpPr>
      <p:pic>
        <p:nvPicPr>
          <p:cNvPr id="147" name="Google Shape;147;p17"/>
          <p:cNvPicPr preferRelativeResize="0"/>
          <p:nvPr/>
        </p:nvPicPr>
        <p:blipFill rotWithShape="1">
          <a:blip r:embed="rId3">
            <a:alphaModFix/>
          </a:blip>
          <a:srcRect/>
          <a:stretch/>
        </p:blipFill>
        <p:spPr>
          <a:xfrm>
            <a:off x="1" y="0"/>
            <a:ext cx="12191998" cy="6857999"/>
          </a:xfrm>
          <a:prstGeom prst="rect">
            <a:avLst/>
          </a:prstGeom>
          <a:noFill/>
          <a:ln>
            <a:noFill/>
          </a:ln>
        </p:spPr>
      </p:pic>
      <p:sp>
        <p:nvSpPr>
          <p:cNvPr id="148" name="Google Shape;148;p17"/>
          <p:cNvSpPr/>
          <p:nvPr/>
        </p:nvSpPr>
        <p:spPr>
          <a:xfrm>
            <a:off x="2865454" y="198455"/>
            <a:ext cx="6461089" cy="6461089"/>
          </a:xfrm>
          <a:prstGeom prst="ellipse">
            <a:avLst/>
          </a:prstGeom>
          <a:noFill/>
          <a:ln w="76200" cap="flat" cmpd="sng">
            <a:solidFill>
              <a:srgbClr val="595959"/>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9" name="Google Shape;149;p17"/>
          <p:cNvSpPr/>
          <p:nvPr/>
        </p:nvSpPr>
        <p:spPr>
          <a:xfrm rot="2151777">
            <a:off x="3087018" y="159423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0" name="Google Shape;150;p17"/>
          <p:cNvSpPr/>
          <p:nvPr/>
        </p:nvSpPr>
        <p:spPr>
          <a:xfrm rot="4274931">
            <a:off x="5186626" y="10205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1" name="Google Shape;151;p17"/>
          <p:cNvSpPr/>
          <p:nvPr/>
        </p:nvSpPr>
        <p:spPr>
          <a:xfrm rot="7137237">
            <a:off x="7536206" y="48890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2" name="Google Shape;152;p17"/>
          <p:cNvSpPr/>
          <p:nvPr/>
        </p:nvSpPr>
        <p:spPr>
          <a:xfrm rot="-735808">
            <a:off x="2766798" y="417792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3" name="Google Shape;153;p17"/>
          <p:cNvSpPr/>
          <p:nvPr/>
        </p:nvSpPr>
        <p:spPr>
          <a:xfrm rot="-2643284">
            <a:off x="4145096" y="6008768"/>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4" name="Google Shape;154;p17"/>
          <p:cNvSpPr/>
          <p:nvPr/>
        </p:nvSpPr>
        <p:spPr>
          <a:xfrm rot="-5400000">
            <a:off x="6363558" y="6448246"/>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5" name="Google Shape;155;p17"/>
          <p:cNvSpPr/>
          <p:nvPr/>
        </p:nvSpPr>
        <p:spPr>
          <a:xfrm rot="-8591075">
            <a:off x="8384953" y="5284312"/>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6" name="Google Shape;156;p17"/>
          <p:cNvSpPr/>
          <p:nvPr/>
        </p:nvSpPr>
        <p:spPr>
          <a:xfrm rot="10800000">
            <a:off x="9095431" y="3253153"/>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7" name="Google Shape;157;p17"/>
          <p:cNvSpPr/>
          <p:nvPr/>
        </p:nvSpPr>
        <p:spPr>
          <a:xfrm rot="9269343">
            <a:off x="8785607" y="1872145"/>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8" name="Google Shape;158;p17"/>
          <p:cNvSpPr txBox="1"/>
          <p:nvPr/>
        </p:nvSpPr>
        <p:spPr>
          <a:xfrm>
            <a:off x="382675" y="1492179"/>
            <a:ext cx="2100105" cy="553957"/>
          </a:xfrm>
          <a:prstGeom prst="rect">
            <a:avLst/>
          </a:prstGeom>
          <a:solidFill>
            <a:srgbClr val="E1EFD8"/>
          </a:solidFill>
          <a:ln w="9525" cap="flat" cmpd="sng">
            <a:solidFill>
              <a:srgbClr val="7F7F7F"/>
            </a:solidFill>
            <a:prstDash val="solid"/>
            <a:round/>
            <a:headEnd type="none" w="sm" len="sm"/>
            <a:tailEnd type="none" w="sm" len="sm"/>
          </a:ln>
        </p:spPr>
        <p:txBody>
          <a:bodyPr spcFirstLastPara="1" wrap="square" lIns="91425" tIns="45700" rIns="91425" bIns="45700" anchor="t" anchorCtr="0">
            <a:spAutoFit/>
          </a:bodyPr>
          <a:lstStyle/>
          <a:p>
            <a:pPr marL="285750" marR="0" lvl="0" indent="-285750" algn="l" rtl="0">
              <a:spcBef>
                <a:spcPts val="0"/>
              </a:spcBef>
              <a:spcAft>
                <a:spcPts val="0"/>
              </a:spcAft>
              <a:buClr>
                <a:srgbClr val="595959"/>
              </a:buClr>
              <a:buSzPts val="1500"/>
              <a:buFont typeface="Arial"/>
              <a:buChar char="•"/>
            </a:pPr>
            <a:r>
              <a:rPr lang="en-US" sz="1500" b="1" i="0" u="none" strike="noStrike" cap="none">
                <a:solidFill>
                  <a:srgbClr val="595959"/>
                </a:solidFill>
                <a:latin typeface="Century Gothic"/>
                <a:ea typeface="Century Gothic"/>
                <a:cs typeface="Century Gothic"/>
                <a:sym typeface="Century Gothic"/>
              </a:rPr>
              <a:t>Description</a:t>
            </a:r>
            <a:endParaRPr/>
          </a:p>
          <a:p>
            <a:pPr marL="285750" marR="0" lvl="0" indent="-285750" algn="l" rtl="0">
              <a:spcBef>
                <a:spcPts val="0"/>
              </a:spcBef>
              <a:spcAft>
                <a:spcPts val="0"/>
              </a:spcAft>
              <a:buClr>
                <a:srgbClr val="595959"/>
              </a:buClr>
              <a:buSzPts val="1500"/>
              <a:buFont typeface="Arial"/>
              <a:buChar char="•"/>
            </a:pPr>
            <a:r>
              <a:rPr lang="en-US" sz="1500" b="1" i="0" u="none" strike="noStrike" cap="none">
                <a:solidFill>
                  <a:srgbClr val="595959"/>
                </a:solidFill>
                <a:latin typeface="Century Gothic"/>
                <a:ea typeface="Century Gothic"/>
                <a:cs typeface="Century Gothic"/>
                <a:sym typeface="Century Gothic"/>
              </a:rPr>
              <a:t>Description</a:t>
            </a:r>
            <a:endParaRPr/>
          </a:p>
        </p:txBody>
      </p:sp>
      <p:pic>
        <p:nvPicPr>
          <p:cNvPr id="159" name="Google Shape;159;p17" descr="Clapper board outline"/>
          <p:cNvPicPr preferRelativeResize="0"/>
          <p:nvPr/>
        </p:nvPicPr>
        <p:blipFill rotWithShape="1">
          <a:blip r:embed="rId4">
            <a:alphaModFix/>
          </a:blip>
          <a:srcRect/>
          <a:stretch/>
        </p:blipFill>
        <p:spPr>
          <a:xfrm>
            <a:off x="975528" y="198455"/>
            <a:ext cx="914400" cy="914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4"/>
        <p:cNvGrpSpPr/>
        <p:nvPr/>
      </p:nvGrpSpPr>
      <p:grpSpPr>
        <a:xfrm>
          <a:off x="0" y="0"/>
          <a:ext cx="0" cy="0"/>
          <a:chOff x="0" y="0"/>
          <a:chExt cx="0" cy="0"/>
        </a:xfrm>
      </p:grpSpPr>
      <p:graphicFrame>
        <p:nvGraphicFramePr>
          <p:cNvPr id="165" name="Google Shape;165;p18"/>
          <p:cNvGraphicFramePr/>
          <p:nvPr/>
        </p:nvGraphicFramePr>
        <p:xfrm>
          <a:off x="787790" y="1050352"/>
          <a:ext cx="3000000" cy="3000000"/>
        </p:xfrm>
        <a:graphic>
          <a:graphicData uri="http://schemas.openxmlformats.org/drawingml/2006/table">
            <a:tbl>
              <a:tblPr firstRow="1" firstCol="1" bandRow="1">
                <a:noFill/>
                <a:tableStyleId>{223DE78F-83DF-4A5F-873B-F6C4A3D6AB2F}</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en-US" sz="1600" b="1" u="none" strike="noStrike" cap="none">
                          <a:solidFill>
                            <a:schemeClr val="dk1"/>
                          </a:solidFill>
                          <a:latin typeface="Century Gothic"/>
                          <a:ea typeface="Century Gothic"/>
                          <a:cs typeface="Century Gothic"/>
                          <a:sym typeface="Century Gothic"/>
                        </a:rPr>
                        <a:t>DISCLAIMER</a:t>
                      </a:r>
                      <a:endParaRPr sz="1200" b="1" u="none" strike="noStrike" cap="none">
                        <a:solidFill>
                          <a:schemeClr val="dk1"/>
                        </a:solidFill>
                        <a:latin typeface="Century Gothic"/>
                        <a:ea typeface="Century Gothic"/>
                        <a:cs typeface="Century Gothic"/>
                        <a:sym typeface="Century Gothic"/>
                      </a:endParaRPr>
                    </a:p>
                    <a:p>
                      <a:pPr marL="0" marR="0" lvl="0" indent="0" algn="l" rtl="0">
                        <a:spcBef>
                          <a:spcPts val="0"/>
                        </a:spcBef>
                        <a:spcAft>
                          <a:spcPts val="0"/>
                        </a:spcAft>
                        <a:buNone/>
                      </a:pPr>
                      <a:r>
                        <a:rPr lang="en-US" sz="1200" b="0" u="none" strike="noStrike" cap="none">
                          <a:solidFill>
                            <a:schemeClr val="dk1"/>
                          </a:solidFill>
                          <a:latin typeface="Century Gothic"/>
                          <a:ea typeface="Century Gothic"/>
                          <a:cs typeface="Century Gothic"/>
                          <a:sym typeface="Century Gothic"/>
                        </a:rPr>
                        <a:t> </a:t>
                      </a:r>
                      <a:endParaRPr/>
                    </a:p>
                    <a:p>
                      <a:pPr marL="0" marR="0" lvl="0" indent="0" algn="l" rtl="0">
                        <a:spcBef>
                          <a:spcPts val="0"/>
                        </a:spcBef>
                        <a:spcAft>
                          <a:spcPts val="0"/>
                        </a:spcAft>
                        <a:buNone/>
                      </a:pPr>
                      <a:r>
                        <a:rPr lang="en-US" sz="1600" b="0" u="none" strike="noStrike" cap="none">
                          <a:solidFill>
                            <a:schemeClr val="dk1"/>
                          </a:solidFill>
                          <a:latin typeface="Century Gothic"/>
                          <a:ea typeface="Century Gothic"/>
                          <a:cs typeface="Century Gothic"/>
                          <a:sym typeface="Century Gothic"/>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sz="1600" b="0" u="none" strike="noStrike" cap="none">
                        <a:solidFill>
                          <a:schemeClr val="dk1"/>
                        </a:solidFill>
                        <a:latin typeface="Century Gothic"/>
                        <a:ea typeface="Century Gothic"/>
                        <a:cs typeface="Century Gothic"/>
                        <a:sym typeface="Century Gothic"/>
                      </a:endParaRPr>
                    </a:p>
                  </a:txBody>
                  <a:tcPr marL="36575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106</Words>
  <Application>Microsoft Macintosh PowerPoint</Application>
  <PresentationFormat>Widescreen</PresentationFormat>
  <Paragraphs>13</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Arial</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Brittany Johnston</cp:lastModifiedBy>
  <cp:revision>1</cp:revision>
  <dcterms:modified xsi:type="dcterms:W3CDTF">2025-09-02T19:57:31Z</dcterms:modified>
</cp:coreProperties>
</file>