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1" r:id="rId2"/>
    <p:sldId id="359" r:id="rId3"/>
    <p:sldId id="3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EAF8"/>
    <a:srgbClr val="E3FBFA"/>
    <a:srgbClr val="D3F5F8"/>
    <a:srgbClr val="DCF7F8"/>
    <a:srgbClr val="FEF5F0"/>
    <a:srgbClr val="FEEBD5"/>
    <a:srgbClr val="AC3605"/>
    <a:srgbClr val="EB6C37"/>
    <a:srgbClr val="B8CAD8"/>
    <a:srgbClr val="3C7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57927E-C0DA-4B16-BAC2-72A911E0D77B}" v="11" dt="2025-09-17T18:35:24.9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95" autoAdjust="0"/>
    <p:restoredTop sz="96058"/>
  </p:normalViewPr>
  <p:slideViewPr>
    <p:cSldViewPr snapToGrid="0" snapToObjects="1">
      <p:cViewPr>
        <p:scale>
          <a:sx n="100" d="100"/>
          <a:sy n="100" d="100"/>
        </p:scale>
        <p:origin x="-24" y="372"/>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8FF280A0-1464-4435-B2B5-7D5C215D8623}"/>
    <pc:docChg chg="undo custSel addSld delSld modSld">
      <pc:chgData name="Bess Dunlevy" userId="dd4b9a8537dbe9d0" providerId="LiveId" clId="{8FF280A0-1464-4435-B2B5-7D5C215D8623}" dt="2025-09-17T18:36:21.451" v="213" actId="478"/>
      <pc:docMkLst>
        <pc:docMk/>
      </pc:docMkLst>
      <pc:sldChg chg="delSp modSp mod">
        <pc:chgData name="Bess Dunlevy" userId="dd4b9a8537dbe9d0" providerId="LiveId" clId="{8FF280A0-1464-4435-B2B5-7D5C215D8623}" dt="2025-09-17T18:31:33.344" v="80" actId="20577"/>
        <pc:sldMkLst>
          <pc:docMk/>
          <pc:sldMk cId="1096222095" sldId="351"/>
        </pc:sldMkLst>
        <pc:spChg chg="mod">
          <ac:chgData name="Bess Dunlevy" userId="dd4b9a8537dbe9d0" providerId="LiveId" clId="{8FF280A0-1464-4435-B2B5-7D5C215D8623}" dt="2025-09-17T18:30:28.530" v="56" actId="1076"/>
          <ac:spMkLst>
            <pc:docMk/>
            <pc:sldMk cId="1096222095" sldId="351"/>
            <ac:spMk id="2" creationId="{AE968F33-F07E-5CE2-F688-753ECB5FC6B3}"/>
          </ac:spMkLst>
        </pc:spChg>
        <pc:spChg chg="mod">
          <ac:chgData name="Bess Dunlevy" userId="dd4b9a8537dbe9d0" providerId="LiveId" clId="{8FF280A0-1464-4435-B2B5-7D5C215D8623}" dt="2025-09-17T18:31:33.344" v="80" actId="20577"/>
          <ac:spMkLst>
            <pc:docMk/>
            <pc:sldMk cId="1096222095" sldId="351"/>
            <ac:spMk id="3" creationId="{FD9142B4-4AC0-222B-6333-1DD730379E0D}"/>
          </ac:spMkLst>
        </pc:spChg>
        <pc:spChg chg="mod">
          <ac:chgData name="Bess Dunlevy" userId="dd4b9a8537dbe9d0" providerId="LiveId" clId="{8FF280A0-1464-4435-B2B5-7D5C215D8623}" dt="2025-09-17T18:28:58.162" v="34" actId="20577"/>
          <ac:spMkLst>
            <pc:docMk/>
            <pc:sldMk cId="1096222095" sldId="351"/>
            <ac:spMk id="105" creationId="{E657F283-8CE8-B1D0-1462-4663337E2661}"/>
          </ac:spMkLst>
        </pc:spChg>
        <pc:picChg chg="mod modCrop">
          <ac:chgData name="Bess Dunlevy" userId="dd4b9a8537dbe9d0" providerId="LiveId" clId="{8FF280A0-1464-4435-B2B5-7D5C215D8623}" dt="2025-09-17T18:30:05.591" v="55" actId="732"/>
          <ac:picMkLst>
            <pc:docMk/>
            <pc:sldMk cId="1096222095" sldId="351"/>
            <ac:picMk id="4" creationId="{19CA14BE-8752-F893-C649-68B7D1061518}"/>
          </ac:picMkLst>
        </pc:picChg>
        <pc:picChg chg="del">
          <ac:chgData name="Bess Dunlevy" userId="dd4b9a8537dbe9d0" providerId="LiveId" clId="{8FF280A0-1464-4435-B2B5-7D5C215D8623}" dt="2025-09-17T18:29:00.008" v="35" actId="478"/>
          <ac:picMkLst>
            <pc:docMk/>
            <pc:sldMk cId="1096222095" sldId="351"/>
            <ac:picMk id="106" creationId="{31730B52-50D4-9F04-87E2-238D140C1A9B}"/>
          </ac:picMkLst>
        </pc:picChg>
      </pc:sldChg>
      <pc:sldChg chg="addSp delSp modSp mod">
        <pc:chgData name="Bess Dunlevy" userId="dd4b9a8537dbe9d0" providerId="LiveId" clId="{8FF280A0-1464-4435-B2B5-7D5C215D8623}" dt="2025-09-17T18:36:21.451" v="213" actId="478"/>
        <pc:sldMkLst>
          <pc:docMk/>
          <pc:sldMk cId="1987710010" sldId="359"/>
        </pc:sldMkLst>
        <pc:spChg chg="mod">
          <ac:chgData name="Bess Dunlevy" userId="dd4b9a8537dbe9d0" providerId="LiveId" clId="{8FF280A0-1464-4435-B2B5-7D5C215D8623}" dt="2025-09-17T18:33:15.524" v="124" actId="20577"/>
          <ac:spMkLst>
            <pc:docMk/>
            <pc:sldMk cId="1987710010" sldId="359"/>
            <ac:spMk id="5" creationId="{99DD3121-0EE1-E943-858A-E82D2900DCA7}"/>
          </ac:spMkLst>
        </pc:spChg>
        <pc:spChg chg="mod">
          <ac:chgData name="Bess Dunlevy" userId="dd4b9a8537dbe9d0" providerId="LiveId" clId="{8FF280A0-1464-4435-B2B5-7D5C215D8623}" dt="2025-09-17T18:34:22.490" v="170" actId="1038"/>
          <ac:spMkLst>
            <pc:docMk/>
            <pc:sldMk cId="1987710010" sldId="359"/>
            <ac:spMk id="6" creationId="{31F90DC4-34A3-A145-AB1A-C09C97CCC7B2}"/>
          </ac:spMkLst>
        </pc:spChg>
        <pc:spChg chg="mod">
          <ac:chgData name="Bess Dunlevy" userId="dd4b9a8537dbe9d0" providerId="LiveId" clId="{8FF280A0-1464-4435-B2B5-7D5C215D8623}" dt="2025-09-17T18:33:26.354" v="125" actId="1076"/>
          <ac:spMkLst>
            <pc:docMk/>
            <pc:sldMk cId="1987710010" sldId="359"/>
            <ac:spMk id="7" creationId="{9828DEEB-9DEC-BC41-BB04-0F725319529E}"/>
          </ac:spMkLst>
        </pc:spChg>
        <pc:spChg chg="mod">
          <ac:chgData name="Bess Dunlevy" userId="dd4b9a8537dbe9d0" providerId="LiveId" clId="{8FF280A0-1464-4435-B2B5-7D5C215D8623}" dt="2025-09-17T18:34:26.657" v="182" actId="1038"/>
          <ac:spMkLst>
            <pc:docMk/>
            <pc:sldMk cId="1987710010" sldId="359"/>
            <ac:spMk id="8" creationId="{6400F283-9CAE-C843-A704-B795FC8E055A}"/>
          </ac:spMkLst>
        </pc:spChg>
        <pc:spChg chg="mod">
          <ac:chgData name="Bess Dunlevy" userId="dd4b9a8537dbe9d0" providerId="LiveId" clId="{8FF280A0-1464-4435-B2B5-7D5C215D8623}" dt="2025-09-17T18:33:26.354" v="125" actId="1076"/>
          <ac:spMkLst>
            <pc:docMk/>
            <pc:sldMk cId="1987710010" sldId="359"/>
            <ac:spMk id="10" creationId="{87DAD5A4-0BA0-1442-83D7-B152C5CF51A7}"/>
          </ac:spMkLst>
        </pc:spChg>
        <pc:spChg chg="mod">
          <ac:chgData name="Bess Dunlevy" userId="dd4b9a8537dbe9d0" providerId="LiveId" clId="{8FF280A0-1464-4435-B2B5-7D5C215D8623}" dt="2025-09-17T18:34:08.299" v="153" actId="20577"/>
          <ac:spMkLst>
            <pc:docMk/>
            <pc:sldMk cId="1987710010" sldId="359"/>
            <ac:spMk id="11" creationId="{FAB1ADFC-3521-9047-BEDB-1EFAA9534DFB}"/>
          </ac:spMkLst>
        </pc:spChg>
        <pc:spChg chg="mod">
          <ac:chgData name="Bess Dunlevy" userId="dd4b9a8537dbe9d0" providerId="LiveId" clId="{8FF280A0-1464-4435-B2B5-7D5C215D8623}" dt="2025-09-17T18:34:22.490" v="170" actId="1038"/>
          <ac:spMkLst>
            <pc:docMk/>
            <pc:sldMk cId="1987710010" sldId="359"/>
            <ac:spMk id="12" creationId="{B7B4AAB0-CEFF-8142-803B-B719C87FA0B7}"/>
          </ac:spMkLst>
        </pc:spChg>
        <pc:spChg chg="mod">
          <ac:chgData name="Bess Dunlevy" userId="dd4b9a8537dbe9d0" providerId="LiveId" clId="{8FF280A0-1464-4435-B2B5-7D5C215D8623}" dt="2025-09-17T18:34:13.458" v="154"/>
          <ac:spMkLst>
            <pc:docMk/>
            <pc:sldMk cId="1987710010" sldId="359"/>
            <ac:spMk id="13" creationId="{7559C27F-7953-2C40-A6F0-B45DFEEFDAFB}"/>
          </ac:spMkLst>
        </pc:spChg>
        <pc:spChg chg="mod">
          <ac:chgData name="Bess Dunlevy" userId="dd4b9a8537dbe9d0" providerId="LiveId" clId="{8FF280A0-1464-4435-B2B5-7D5C215D8623}" dt="2025-09-17T18:34:26.657" v="182" actId="1038"/>
          <ac:spMkLst>
            <pc:docMk/>
            <pc:sldMk cId="1987710010" sldId="359"/>
            <ac:spMk id="14" creationId="{64C944A2-3290-0341-90F8-2EC6ADD61718}"/>
          </ac:spMkLst>
        </pc:spChg>
        <pc:spChg chg="mod">
          <ac:chgData name="Bess Dunlevy" userId="dd4b9a8537dbe9d0" providerId="LiveId" clId="{8FF280A0-1464-4435-B2B5-7D5C215D8623}" dt="2025-09-17T18:32:46.114" v="107" actId="1076"/>
          <ac:spMkLst>
            <pc:docMk/>
            <pc:sldMk cId="1987710010" sldId="359"/>
            <ac:spMk id="15" creationId="{27EA77FC-3440-784D-8EAC-55D01E87BB34}"/>
          </ac:spMkLst>
        </pc:spChg>
        <pc:spChg chg="mod">
          <ac:chgData name="Bess Dunlevy" userId="dd4b9a8537dbe9d0" providerId="LiveId" clId="{8FF280A0-1464-4435-B2B5-7D5C215D8623}" dt="2025-09-17T18:32:46.114" v="107" actId="1076"/>
          <ac:spMkLst>
            <pc:docMk/>
            <pc:sldMk cId="1987710010" sldId="359"/>
            <ac:spMk id="16" creationId="{8C803EA8-8B8D-6844-821C-E85BE7F84BBC}"/>
          </ac:spMkLst>
        </pc:spChg>
        <pc:spChg chg="add del">
          <ac:chgData name="Bess Dunlevy" userId="dd4b9a8537dbe9d0" providerId="LiveId" clId="{8FF280A0-1464-4435-B2B5-7D5C215D8623}" dt="2025-09-17T18:32:12.888" v="97" actId="478"/>
          <ac:spMkLst>
            <pc:docMk/>
            <pc:sldMk cId="1987710010" sldId="359"/>
            <ac:spMk id="18" creationId="{462C2D95-42EB-8F52-FF1E-EE8B797D5391}"/>
          </ac:spMkLst>
        </pc:spChg>
        <pc:spChg chg="add del mod">
          <ac:chgData name="Bess Dunlevy" userId="dd4b9a8537dbe9d0" providerId="LiveId" clId="{8FF280A0-1464-4435-B2B5-7D5C215D8623}" dt="2025-09-17T18:33:59.725" v="139" actId="1076"/>
          <ac:spMkLst>
            <pc:docMk/>
            <pc:sldMk cId="1987710010" sldId="359"/>
            <ac:spMk id="19" creationId="{ECEA5D65-731A-84EA-FD6B-258026D7A262}"/>
          </ac:spMkLst>
        </pc:spChg>
        <pc:spChg chg="mod">
          <ac:chgData name="Bess Dunlevy" userId="dd4b9a8537dbe9d0" providerId="LiveId" clId="{8FF280A0-1464-4435-B2B5-7D5C215D8623}" dt="2025-09-17T18:33:59.725" v="139" actId="1076"/>
          <ac:spMkLst>
            <pc:docMk/>
            <pc:sldMk cId="1987710010" sldId="359"/>
            <ac:spMk id="20" creationId="{0F522EE3-745C-CE6F-D45C-DA1A6FA91A35}"/>
          </ac:spMkLst>
        </pc:spChg>
        <pc:spChg chg="mod">
          <ac:chgData name="Bess Dunlevy" userId="dd4b9a8537dbe9d0" providerId="LiveId" clId="{8FF280A0-1464-4435-B2B5-7D5C215D8623}" dt="2025-09-17T18:33:59.725" v="139" actId="1076"/>
          <ac:spMkLst>
            <pc:docMk/>
            <pc:sldMk cId="1987710010" sldId="359"/>
            <ac:spMk id="21" creationId="{469C919A-AFF4-03A7-64FD-C05783F563EA}"/>
          </ac:spMkLst>
        </pc:spChg>
        <pc:spChg chg="mod">
          <ac:chgData name="Bess Dunlevy" userId="dd4b9a8537dbe9d0" providerId="LiveId" clId="{8FF280A0-1464-4435-B2B5-7D5C215D8623}" dt="2025-09-17T18:33:59.725" v="139" actId="1076"/>
          <ac:spMkLst>
            <pc:docMk/>
            <pc:sldMk cId="1987710010" sldId="359"/>
            <ac:spMk id="22" creationId="{A4372C87-A497-4A79-76FC-83E6B1733AAE}"/>
          </ac:spMkLst>
        </pc:spChg>
        <pc:spChg chg="mod">
          <ac:chgData name="Bess Dunlevy" userId="dd4b9a8537dbe9d0" providerId="LiveId" clId="{8FF280A0-1464-4435-B2B5-7D5C215D8623}" dt="2025-09-17T18:33:59.725" v="139" actId="1076"/>
          <ac:spMkLst>
            <pc:docMk/>
            <pc:sldMk cId="1987710010" sldId="359"/>
            <ac:spMk id="23" creationId="{9A4EE7D2-32CF-E15B-8684-25D701923773}"/>
          </ac:spMkLst>
        </pc:spChg>
        <pc:spChg chg="mod">
          <ac:chgData name="Bess Dunlevy" userId="dd4b9a8537dbe9d0" providerId="LiveId" clId="{8FF280A0-1464-4435-B2B5-7D5C215D8623}" dt="2025-09-17T18:33:56.933" v="138" actId="1076"/>
          <ac:spMkLst>
            <pc:docMk/>
            <pc:sldMk cId="1987710010" sldId="359"/>
            <ac:spMk id="24" creationId="{D453EF2D-0224-D124-121B-DAA910394297}"/>
          </ac:spMkLst>
        </pc:spChg>
        <pc:spChg chg="mod">
          <ac:chgData name="Bess Dunlevy" userId="dd4b9a8537dbe9d0" providerId="LiveId" clId="{8FF280A0-1464-4435-B2B5-7D5C215D8623}" dt="2025-09-17T18:32:46.114" v="107" actId="1076"/>
          <ac:spMkLst>
            <pc:docMk/>
            <pc:sldMk cId="1987710010" sldId="359"/>
            <ac:spMk id="25" creationId="{D5742960-9FD6-8443-A311-09003D177972}"/>
          </ac:spMkLst>
        </pc:spChg>
        <pc:spChg chg="add del">
          <ac:chgData name="Bess Dunlevy" userId="dd4b9a8537dbe9d0" providerId="LiveId" clId="{8FF280A0-1464-4435-B2B5-7D5C215D8623}" dt="2025-09-17T18:32:12.888" v="97" actId="478"/>
          <ac:spMkLst>
            <pc:docMk/>
            <pc:sldMk cId="1987710010" sldId="359"/>
            <ac:spMk id="26" creationId="{A4412E04-A011-4061-DB3B-298E99C4A10A}"/>
          </ac:spMkLst>
        </pc:spChg>
        <pc:spChg chg="add del">
          <ac:chgData name="Bess Dunlevy" userId="dd4b9a8537dbe9d0" providerId="LiveId" clId="{8FF280A0-1464-4435-B2B5-7D5C215D8623}" dt="2025-09-17T18:32:12.888" v="97" actId="478"/>
          <ac:spMkLst>
            <pc:docMk/>
            <pc:sldMk cId="1987710010" sldId="359"/>
            <ac:spMk id="27" creationId="{BCDD451C-6DDD-AFDD-788A-2A0685EFE92C}"/>
          </ac:spMkLst>
        </pc:spChg>
        <pc:spChg chg="add del mod">
          <ac:chgData name="Bess Dunlevy" userId="dd4b9a8537dbe9d0" providerId="LiveId" clId="{8FF280A0-1464-4435-B2B5-7D5C215D8623}" dt="2025-09-17T18:33:59.725" v="139" actId="1076"/>
          <ac:spMkLst>
            <pc:docMk/>
            <pc:sldMk cId="1987710010" sldId="359"/>
            <ac:spMk id="28" creationId="{9FC1578A-EFD2-92E4-6772-AAB34A6ED29A}"/>
          </ac:spMkLst>
        </pc:spChg>
        <pc:spChg chg="add del mod">
          <ac:chgData name="Bess Dunlevy" userId="dd4b9a8537dbe9d0" providerId="LiveId" clId="{8FF280A0-1464-4435-B2B5-7D5C215D8623}" dt="2025-09-17T18:33:59.725" v="139" actId="1076"/>
          <ac:spMkLst>
            <pc:docMk/>
            <pc:sldMk cId="1987710010" sldId="359"/>
            <ac:spMk id="29" creationId="{2A1197EA-986C-0862-2875-84B281F29C69}"/>
          </ac:spMkLst>
        </pc:spChg>
        <pc:spChg chg="add del mod">
          <ac:chgData name="Bess Dunlevy" userId="dd4b9a8537dbe9d0" providerId="LiveId" clId="{8FF280A0-1464-4435-B2B5-7D5C215D8623}" dt="2025-09-17T18:33:59.725" v="139" actId="1076"/>
          <ac:spMkLst>
            <pc:docMk/>
            <pc:sldMk cId="1987710010" sldId="359"/>
            <ac:spMk id="30" creationId="{52760100-D6D3-CDE0-2BEA-4538F2825922}"/>
          </ac:spMkLst>
        </pc:spChg>
        <pc:spChg chg="add del">
          <ac:chgData name="Bess Dunlevy" userId="dd4b9a8537dbe9d0" providerId="LiveId" clId="{8FF280A0-1464-4435-B2B5-7D5C215D8623}" dt="2025-09-17T18:30:58.563" v="68" actId="478"/>
          <ac:spMkLst>
            <pc:docMk/>
            <pc:sldMk cId="1987710010" sldId="359"/>
            <ac:spMk id="31" creationId="{DF577BBB-09F7-3318-B10C-0D9317B4DE8C}"/>
          </ac:spMkLst>
        </pc:spChg>
        <pc:spChg chg="add del mod">
          <ac:chgData name="Bess Dunlevy" userId="dd4b9a8537dbe9d0" providerId="LiveId" clId="{8FF280A0-1464-4435-B2B5-7D5C215D8623}" dt="2025-09-17T18:33:59.725" v="139" actId="1076"/>
          <ac:spMkLst>
            <pc:docMk/>
            <pc:sldMk cId="1987710010" sldId="359"/>
            <ac:spMk id="32" creationId="{F08C48E6-9294-0FFD-C601-0D4C1945A969}"/>
          </ac:spMkLst>
        </pc:spChg>
        <pc:spChg chg="add del mod">
          <ac:chgData name="Bess Dunlevy" userId="dd4b9a8537dbe9d0" providerId="LiveId" clId="{8FF280A0-1464-4435-B2B5-7D5C215D8623}" dt="2025-09-17T18:33:59.725" v="139" actId="1076"/>
          <ac:spMkLst>
            <pc:docMk/>
            <pc:sldMk cId="1987710010" sldId="359"/>
            <ac:spMk id="33" creationId="{D45788F4-840D-5E1D-A4EE-59BE43C7DDF9}"/>
          </ac:spMkLst>
        </pc:spChg>
        <pc:spChg chg="mod">
          <ac:chgData name="Bess Dunlevy" userId="dd4b9a8537dbe9d0" providerId="LiveId" clId="{8FF280A0-1464-4435-B2B5-7D5C215D8623}" dt="2025-09-17T18:32:46.114" v="107" actId="1076"/>
          <ac:spMkLst>
            <pc:docMk/>
            <pc:sldMk cId="1987710010" sldId="359"/>
            <ac:spMk id="36" creationId="{55CE55F5-FA0E-E94C-BA48-58E0652B2D73}"/>
          </ac:spMkLst>
        </pc:spChg>
        <pc:spChg chg="del">
          <ac:chgData name="Bess Dunlevy" userId="dd4b9a8537dbe9d0" providerId="LiveId" clId="{8FF280A0-1464-4435-B2B5-7D5C215D8623}" dt="2025-09-17T18:32:37.056" v="104" actId="478"/>
          <ac:spMkLst>
            <pc:docMk/>
            <pc:sldMk cId="1987710010" sldId="359"/>
            <ac:spMk id="37" creationId="{F00AAE39-312A-464F-A98E-B98C8A3D2E4C}"/>
          </ac:spMkLst>
        </pc:spChg>
        <pc:spChg chg="add mod ord">
          <ac:chgData name="Bess Dunlevy" userId="dd4b9a8537dbe9d0" providerId="LiveId" clId="{8FF280A0-1464-4435-B2B5-7D5C215D8623}" dt="2025-09-17T18:34:58.353" v="199" actId="1036"/>
          <ac:spMkLst>
            <pc:docMk/>
            <pc:sldMk cId="1987710010" sldId="359"/>
            <ac:spMk id="39" creationId="{E5F2BA64-AB50-7E72-C2B8-4A29EC677172}"/>
          </ac:spMkLst>
        </pc:spChg>
        <pc:spChg chg="add del">
          <ac:chgData name="Bess Dunlevy" userId="dd4b9a8537dbe9d0" providerId="LiveId" clId="{8FF280A0-1464-4435-B2B5-7D5C215D8623}" dt="2025-09-17T18:32:12.888" v="97" actId="478"/>
          <ac:spMkLst>
            <pc:docMk/>
            <pc:sldMk cId="1987710010" sldId="359"/>
            <ac:spMk id="40" creationId="{3AB02B07-8D5F-6C1D-3F65-5556C94F3A09}"/>
          </ac:spMkLst>
        </pc:spChg>
        <pc:spChg chg="add mod">
          <ac:chgData name="Bess Dunlevy" userId="dd4b9a8537dbe9d0" providerId="LiveId" clId="{8FF280A0-1464-4435-B2B5-7D5C215D8623}" dt="2025-09-17T18:32:55.113" v="109" actId="1076"/>
          <ac:spMkLst>
            <pc:docMk/>
            <pc:sldMk cId="1987710010" sldId="359"/>
            <ac:spMk id="41" creationId="{5287D8A1-21CE-1B52-BE5B-00F0EDAE2CC5}"/>
          </ac:spMkLst>
        </pc:spChg>
        <pc:spChg chg="add mod">
          <ac:chgData name="Bess Dunlevy" userId="dd4b9a8537dbe9d0" providerId="LiveId" clId="{8FF280A0-1464-4435-B2B5-7D5C215D8623}" dt="2025-09-17T18:32:55.113" v="109" actId="1076"/>
          <ac:spMkLst>
            <pc:docMk/>
            <pc:sldMk cId="1987710010" sldId="359"/>
            <ac:spMk id="42" creationId="{51D5A666-4CE2-4D38-A068-979570CF104A}"/>
          </ac:spMkLst>
        </pc:spChg>
        <pc:spChg chg="add mod">
          <ac:chgData name="Bess Dunlevy" userId="dd4b9a8537dbe9d0" providerId="LiveId" clId="{8FF280A0-1464-4435-B2B5-7D5C215D8623}" dt="2025-09-17T18:32:55.113" v="109" actId="1076"/>
          <ac:spMkLst>
            <pc:docMk/>
            <pc:sldMk cId="1987710010" sldId="359"/>
            <ac:spMk id="43" creationId="{0D912AB2-C0B0-6E1C-C7E8-1182603585BC}"/>
          </ac:spMkLst>
        </pc:spChg>
        <pc:spChg chg="add mod">
          <ac:chgData name="Bess Dunlevy" userId="dd4b9a8537dbe9d0" providerId="LiveId" clId="{8FF280A0-1464-4435-B2B5-7D5C215D8623}" dt="2025-09-17T18:32:55.113" v="109" actId="1076"/>
          <ac:spMkLst>
            <pc:docMk/>
            <pc:sldMk cId="1987710010" sldId="359"/>
            <ac:spMk id="44" creationId="{DBE5F504-161C-2A64-B0DD-3AEAFF1FB455}"/>
          </ac:spMkLst>
        </pc:spChg>
        <pc:spChg chg="add mod ord">
          <ac:chgData name="Bess Dunlevy" userId="dd4b9a8537dbe9d0" providerId="LiveId" clId="{8FF280A0-1464-4435-B2B5-7D5C215D8623}" dt="2025-09-17T18:34:37.204" v="188" actId="167"/>
          <ac:spMkLst>
            <pc:docMk/>
            <pc:sldMk cId="1987710010" sldId="359"/>
            <ac:spMk id="45" creationId="{FB52EA5A-792D-E476-EB6F-797BC3166A3F}"/>
          </ac:spMkLst>
        </pc:spChg>
        <pc:spChg chg="add mod ord">
          <ac:chgData name="Bess Dunlevy" userId="dd4b9a8537dbe9d0" providerId="LiveId" clId="{8FF280A0-1464-4435-B2B5-7D5C215D8623}" dt="2025-09-17T18:34:48.914" v="191" actId="166"/>
          <ac:spMkLst>
            <pc:docMk/>
            <pc:sldMk cId="1987710010" sldId="359"/>
            <ac:spMk id="46" creationId="{8B570300-890E-D8F0-4AD6-29E33C818692}"/>
          </ac:spMkLst>
        </pc:spChg>
        <pc:spChg chg="add mod ord">
          <ac:chgData name="Bess Dunlevy" userId="dd4b9a8537dbe9d0" providerId="LiveId" clId="{8FF280A0-1464-4435-B2B5-7D5C215D8623}" dt="2025-09-17T18:34:48.914" v="191" actId="166"/>
          <ac:spMkLst>
            <pc:docMk/>
            <pc:sldMk cId="1987710010" sldId="359"/>
            <ac:spMk id="47" creationId="{0FCF1BB4-BDEE-5917-D62D-7C2295246C50}"/>
          </ac:spMkLst>
        </pc:spChg>
        <pc:spChg chg="add mod ord">
          <ac:chgData name="Bess Dunlevy" userId="dd4b9a8537dbe9d0" providerId="LiveId" clId="{8FF280A0-1464-4435-B2B5-7D5C215D8623}" dt="2025-09-17T18:34:48.914" v="191" actId="166"/>
          <ac:spMkLst>
            <pc:docMk/>
            <pc:sldMk cId="1987710010" sldId="359"/>
            <ac:spMk id="48" creationId="{9B5C9C61-964B-706B-D6F3-DECF32FDBAFE}"/>
          </ac:spMkLst>
        </pc:spChg>
        <pc:spChg chg="add mod ord">
          <ac:chgData name="Bess Dunlevy" userId="dd4b9a8537dbe9d0" providerId="LiveId" clId="{8FF280A0-1464-4435-B2B5-7D5C215D8623}" dt="2025-09-17T18:34:48.914" v="191" actId="166"/>
          <ac:spMkLst>
            <pc:docMk/>
            <pc:sldMk cId="1987710010" sldId="359"/>
            <ac:spMk id="50" creationId="{92CA9F23-C6D3-4BCE-16EA-F5A2A3C66778}"/>
          </ac:spMkLst>
        </pc:spChg>
        <pc:spChg chg="add mod">
          <ac:chgData name="Bess Dunlevy" userId="dd4b9a8537dbe9d0" providerId="LiveId" clId="{8FF280A0-1464-4435-B2B5-7D5C215D8623}" dt="2025-09-17T18:33:36.741" v="131" actId="20577"/>
          <ac:spMkLst>
            <pc:docMk/>
            <pc:sldMk cId="1987710010" sldId="359"/>
            <ac:spMk id="51" creationId="{BE056DE0-3F6D-D37F-E173-358C4E39FDB2}"/>
          </ac:spMkLst>
        </pc:spChg>
        <pc:spChg chg="mod">
          <ac:chgData name="Bess Dunlevy" userId="dd4b9a8537dbe9d0" providerId="LiveId" clId="{8FF280A0-1464-4435-B2B5-7D5C215D8623}" dt="2025-09-17T18:33:29.898" v="126" actId="1076"/>
          <ac:spMkLst>
            <pc:docMk/>
            <pc:sldMk cId="1987710010" sldId="359"/>
            <ac:spMk id="52" creationId="{C28EDE5D-74CB-2AA6-9363-E0B0D6D31CDA}"/>
          </ac:spMkLst>
        </pc:spChg>
        <pc:spChg chg="mod">
          <ac:chgData name="Bess Dunlevy" userId="dd4b9a8537dbe9d0" providerId="LiveId" clId="{8FF280A0-1464-4435-B2B5-7D5C215D8623}" dt="2025-09-17T18:35:32.546" v="203" actId="14100"/>
          <ac:spMkLst>
            <pc:docMk/>
            <pc:sldMk cId="1987710010" sldId="359"/>
            <ac:spMk id="53" creationId="{BF57AEAD-679B-F639-BE93-CE86689A1026}"/>
          </ac:spMkLst>
        </pc:spChg>
        <pc:spChg chg="del">
          <ac:chgData name="Bess Dunlevy" userId="dd4b9a8537dbe9d0" providerId="LiveId" clId="{8FF280A0-1464-4435-B2B5-7D5C215D8623}" dt="2025-09-17T18:32:37.056" v="104" actId="478"/>
          <ac:spMkLst>
            <pc:docMk/>
            <pc:sldMk cId="1987710010" sldId="359"/>
            <ac:spMk id="54" creationId="{47A72845-2218-D041-8D67-55F9B3E1C6C0}"/>
          </ac:spMkLst>
        </pc:spChg>
        <pc:spChg chg="add mod">
          <ac:chgData name="Bess Dunlevy" userId="dd4b9a8537dbe9d0" providerId="LiveId" clId="{8FF280A0-1464-4435-B2B5-7D5C215D8623}" dt="2025-09-17T18:35:37.138" v="211" actId="1036"/>
          <ac:spMkLst>
            <pc:docMk/>
            <pc:sldMk cId="1987710010" sldId="359"/>
            <ac:spMk id="55" creationId="{ABE9BBDA-B7D5-F6C3-34B8-F670BE1B7BF1}"/>
          </ac:spMkLst>
        </pc:spChg>
        <pc:spChg chg="add del mod">
          <ac:chgData name="Bess Dunlevy" userId="dd4b9a8537dbe9d0" providerId="LiveId" clId="{8FF280A0-1464-4435-B2B5-7D5C215D8623}" dt="2025-09-17T18:36:21.451" v="213" actId="478"/>
          <ac:spMkLst>
            <pc:docMk/>
            <pc:sldMk cId="1987710010" sldId="359"/>
            <ac:spMk id="56" creationId="{3A4E7D26-92DF-2453-1956-D422E778E86E}"/>
          </ac:spMkLst>
        </pc:spChg>
        <pc:spChg chg="del">
          <ac:chgData name="Bess Dunlevy" userId="dd4b9a8537dbe9d0" providerId="LiveId" clId="{8FF280A0-1464-4435-B2B5-7D5C215D8623}" dt="2025-09-17T18:32:38.927" v="105" actId="478"/>
          <ac:spMkLst>
            <pc:docMk/>
            <pc:sldMk cId="1987710010" sldId="359"/>
            <ac:spMk id="58" creationId="{64642ADD-0C92-2A4D-B92E-82A3E1CCD1B7}"/>
          </ac:spMkLst>
        </pc:spChg>
        <pc:spChg chg="del">
          <ac:chgData name="Bess Dunlevy" userId="dd4b9a8537dbe9d0" providerId="LiveId" clId="{8FF280A0-1464-4435-B2B5-7D5C215D8623}" dt="2025-09-17T18:32:37.056" v="104" actId="478"/>
          <ac:spMkLst>
            <pc:docMk/>
            <pc:sldMk cId="1987710010" sldId="359"/>
            <ac:spMk id="59" creationId="{8D55A891-1BFD-7F40-85C8-D03065F5CD96}"/>
          </ac:spMkLst>
        </pc:spChg>
        <pc:spChg chg="del">
          <ac:chgData name="Bess Dunlevy" userId="dd4b9a8537dbe9d0" providerId="LiveId" clId="{8FF280A0-1464-4435-B2B5-7D5C215D8623}" dt="2025-09-17T18:32:37.056" v="104" actId="478"/>
          <ac:spMkLst>
            <pc:docMk/>
            <pc:sldMk cId="1987710010" sldId="359"/>
            <ac:spMk id="60" creationId="{8C2D2D95-C100-5646-3D67-4E195BEF943C}"/>
          </ac:spMkLst>
        </pc:spChg>
        <pc:spChg chg="del">
          <ac:chgData name="Bess Dunlevy" userId="dd4b9a8537dbe9d0" providerId="LiveId" clId="{8FF280A0-1464-4435-B2B5-7D5C215D8623}" dt="2025-09-17T18:32:37.056" v="104" actId="478"/>
          <ac:spMkLst>
            <pc:docMk/>
            <pc:sldMk cId="1987710010" sldId="359"/>
            <ac:spMk id="61" creationId="{0AE94FE2-7223-6C4B-A19A-0898AB4D4A4E}"/>
          </ac:spMkLst>
        </pc:spChg>
        <pc:grpChg chg="mod">
          <ac:chgData name="Bess Dunlevy" userId="dd4b9a8537dbe9d0" providerId="LiveId" clId="{8FF280A0-1464-4435-B2B5-7D5C215D8623}" dt="2025-09-17T18:34:05.071" v="140" actId="1076"/>
          <ac:grpSpMkLst>
            <pc:docMk/>
            <pc:sldMk cId="1987710010" sldId="359"/>
            <ac:grpSpMk id="3" creationId="{B168A703-AA0D-6442-8A3E-8ADAEFCA5362}"/>
          </ac:grpSpMkLst>
        </pc:grpChg>
      </pc:sldChg>
      <pc:sldChg chg="modSp add del mod">
        <pc:chgData name="Bess Dunlevy" userId="dd4b9a8537dbe9d0" providerId="LiveId" clId="{8FF280A0-1464-4435-B2B5-7D5C215D8623}" dt="2025-09-17T18:35:01.626" v="200" actId="47"/>
        <pc:sldMkLst>
          <pc:docMk/>
          <pc:sldMk cId="3940829731" sldId="360"/>
        </pc:sldMkLst>
        <pc:spChg chg="mod">
          <ac:chgData name="Bess Dunlevy" userId="dd4b9a8537dbe9d0" providerId="LiveId" clId="{8FF280A0-1464-4435-B2B5-7D5C215D8623}" dt="2025-09-17T18:31:15.807" v="77" actId="20577"/>
          <ac:spMkLst>
            <pc:docMk/>
            <pc:sldMk cId="3940829731" sldId="360"/>
            <ac:spMk id="20" creationId="{9826866E-99F1-17B4-7ACD-CCEB0705EFB2}"/>
          </ac:spMkLst>
        </pc:spChg>
        <pc:spChg chg="mod">
          <ac:chgData name="Bess Dunlevy" userId="dd4b9a8537dbe9d0" providerId="LiveId" clId="{8FF280A0-1464-4435-B2B5-7D5C215D8623}" dt="2025-09-17T18:31:17.192" v="78" actId="20577"/>
          <ac:spMkLst>
            <pc:docMk/>
            <pc:sldMk cId="3940829731" sldId="360"/>
            <ac:spMk id="21" creationId="{195FB3FA-8F73-A46B-E7AC-C3A3E62FE0EC}"/>
          </ac:spMkLst>
        </pc:spChg>
        <pc:spChg chg="mod">
          <ac:chgData name="Bess Dunlevy" userId="dd4b9a8537dbe9d0" providerId="LiveId" clId="{8FF280A0-1464-4435-B2B5-7D5C215D8623}" dt="2025-09-17T18:31:20.293" v="79" actId="20577"/>
          <ac:spMkLst>
            <pc:docMk/>
            <pc:sldMk cId="3940829731" sldId="360"/>
            <ac:spMk id="22" creationId="{7A05CB1D-A30D-478A-00CC-59099AF8B66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9648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imple background graphic">
            <a:extLst>
              <a:ext uri="{FF2B5EF4-FFF2-40B4-BE49-F238E27FC236}">
                <a16:creationId xmlns:a16="http://schemas.microsoft.com/office/drawing/2014/main" id="{58BC65F7-2262-A6D5-4C07-6A0D8AE51039}"/>
              </a:ext>
            </a:extLst>
          </p:cNvPr>
          <p:cNvPicPr>
            <a:picLocks noChangeAspect="1"/>
          </p:cNvPicPr>
          <p:nvPr/>
        </p:nvPicPr>
        <p:blipFill>
          <a:blip r:embed="rId2" cstate="screen">
            <a:duotone>
              <a:schemeClr val="accent1">
                <a:shade val="45000"/>
                <a:satMod val="135000"/>
              </a:schemeClr>
              <a:prstClr val="white"/>
            </a:duotone>
            <a:alphaModFix amt="45000"/>
            <a:extLst>
              <a:ext uri="{BEBA8EAE-BF5A-486C-A8C5-ECC9F3942E4B}">
                <a14:imgProps xmlns:a14="http://schemas.microsoft.com/office/drawing/2010/main">
                  <a14:imgLayer r:embed="rId3">
                    <a14:imgEffect>
                      <a14:colorTemperature colorTemp="8036"/>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15" name="Rectangle 114">
            <a:extLst>
              <a:ext uri="{FF2B5EF4-FFF2-40B4-BE49-F238E27FC236}">
                <a16:creationId xmlns:a16="http://schemas.microsoft.com/office/drawing/2014/main" id="{0977862C-992F-8933-86A5-D797F7E44125}"/>
              </a:ext>
            </a:extLst>
          </p:cNvPr>
          <p:cNvSpPr/>
          <p:nvPr/>
        </p:nvSpPr>
        <p:spPr>
          <a:xfrm>
            <a:off x="0" y="-11576"/>
            <a:ext cx="12192000" cy="6869576"/>
          </a:xfrm>
          <a:prstGeom prst="rect">
            <a:avLst/>
          </a:prstGeom>
          <a:gradFill>
            <a:gsLst>
              <a:gs pos="22000">
                <a:srgbClr val="D3F5F8">
                  <a:alpha val="73000"/>
                </a:srgbClr>
              </a:gs>
              <a:gs pos="94000">
                <a:srgbClr val="E3FBFA">
                  <a:alpha val="40021"/>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E657F283-8CE8-B1D0-1462-4663337E2661}"/>
              </a:ext>
            </a:extLst>
          </p:cNvPr>
          <p:cNvSpPr txBox="1"/>
          <p:nvPr/>
        </p:nvSpPr>
        <p:spPr>
          <a:xfrm>
            <a:off x="249647" y="216762"/>
            <a:ext cx="6737562" cy="954107"/>
          </a:xfrm>
          <a:prstGeom prst="rect">
            <a:avLst/>
          </a:prstGeom>
          <a:noFill/>
          <a:effectLst/>
        </p:spPr>
        <p:txBody>
          <a:bodyPr wrap="square" rtlCol="0">
            <a:spAutoFit/>
          </a:bodyPr>
          <a:lstStyle/>
          <a:p>
            <a:r>
              <a:rPr lang="en-US" sz="2800" b="1" i="0" u="none" strike="noStrike" dirty="0">
                <a:solidFill>
                  <a:schemeClr val="tx1">
                    <a:lumMod val="65000"/>
                    <a:lumOff val="35000"/>
                  </a:schemeClr>
                </a:solidFill>
                <a:effectLst/>
                <a:latin typeface="Century Gothic" panose="020B0502020202020204" pitchFamily="34" charset="0"/>
              </a:rPr>
              <a:t>One-Page Project Roadmap Template</a:t>
            </a:r>
            <a:endParaRPr lang="en-US" sz="2800" b="1" dirty="0">
              <a:solidFill>
                <a:schemeClr val="tx1">
                  <a:lumMod val="65000"/>
                  <a:lumOff val="35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AE968F33-F07E-5CE2-F688-753ECB5FC6B3}"/>
              </a:ext>
            </a:extLst>
          </p:cNvPr>
          <p:cNvSpPr txBox="1"/>
          <p:nvPr/>
        </p:nvSpPr>
        <p:spPr>
          <a:xfrm>
            <a:off x="437989" y="2846451"/>
            <a:ext cx="4298108" cy="1153521"/>
          </a:xfrm>
          <a:prstGeom prst="rect">
            <a:avLst/>
          </a:prstGeom>
          <a:noFill/>
        </p:spPr>
        <p:txBody>
          <a:bodyPr wrap="square" rtlCol="0">
            <a:spAutoFit/>
          </a:bodyPr>
          <a:lstStyle/>
          <a:p>
            <a:pPr>
              <a:lnSpc>
                <a:spcPct val="150000"/>
              </a:lnSpc>
              <a:spcAft>
                <a:spcPts val="1200"/>
              </a:spcAft>
            </a:pPr>
            <a:r>
              <a:rPr lang="en-US" sz="1600" dirty="0">
                <a:latin typeface="Century Gothic" panose="020B0502020202020204" pitchFamily="34" charset="0"/>
              </a:rPr>
              <a:t>This easy-to-use roadmap template is ideal for keeping tabs on the status and progress of project-related components. </a:t>
            </a:r>
          </a:p>
        </p:txBody>
      </p:sp>
      <p:sp>
        <p:nvSpPr>
          <p:cNvPr id="3" name="TextBox 2">
            <a:extLst>
              <a:ext uri="{FF2B5EF4-FFF2-40B4-BE49-F238E27FC236}">
                <a16:creationId xmlns:a16="http://schemas.microsoft.com/office/drawing/2014/main" id="{FD9142B4-4AC0-222B-6333-1DD730379E0D}"/>
              </a:ext>
            </a:extLst>
          </p:cNvPr>
          <p:cNvSpPr txBox="1"/>
          <p:nvPr/>
        </p:nvSpPr>
        <p:spPr>
          <a:xfrm>
            <a:off x="4908586" y="5280539"/>
            <a:ext cx="7007985" cy="1041311"/>
          </a:xfrm>
          <a:prstGeom prst="rect">
            <a:avLst/>
          </a:prstGeom>
          <a:noFill/>
        </p:spPr>
        <p:txBody>
          <a:bodyPr wrap="square" rtlCol="0">
            <a:spAutoFit/>
          </a:bodyPr>
          <a:lstStyle/>
          <a:p>
            <a:pPr>
              <a:spcAft>
                <a:spcPts val="600"/>
              </a:spcAft>
            </a:pPr>
            <a:r>
              <a:rPr lang="en-US" sz="1200" b="1" dirty="0">
                <a:solidFill>
                  <a:srgbClr val="0070C0"/>
                </a:solidFill>
                <a:latin typeface="Century Gothic" panose="020B0502020202020204" pitchFamily="34" charset="0"/>
              </a:rPr>
              <a:t>TO USE THIS TEMPLATE</a:t>
            </a:r>
            <a:r>
              <a:rPr lang="en-US" sz="1400" b="1" dirty="0">
                <a:solidFill>
                  <a:srgbClr val="0070C0"/>
                </a:solidFill>
                <a:latin typeface="Century Gothic" panose="020B0502020202020204" pitchFamily="34" charset="0"/>
              </a:rPr>
              <a:t>: </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Enter Dates. </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Apply Teams, Phases or Team Members to the Key.</a:t>
            </a:r>
          </a:p>
          <a:p>
            <a:pPr indent="-194310">
              <a:spcAft>
                <a:spcPts val="400"/>
              </a:spcAft>
              <a:buClr>
                <a:srgbClr val="00B0F0"/>
              </a:buClr>
              <a:buSzPct val="125000"/>
              <a:buFont typeface="Arial" panose="020B0604020202020204" pitchFamily="34" charset="0"/>
              <a:buChar char="•"/>
            </a:pPr>
            <a:r>
              <a:rPr lang="en-US" sz="1200" dirty="0">
                <a:latin typeface="Century Gothic" panose="020B0502020202020204" pitchFamily="34" charset="0"/>
              </a:rPr>
              <a:t>Enter Tasks and Milestones.</a:t>
            </a:r>
          </a:p>
        </p:txBody>
      </p:sp>
      <p:pic>
        <p:nvPicPr>
          <p:cNvPr id="4" name="Picture 3">
            <a:extLst>
              <a:ext uri="{FF2B5EF4-FFF2-40B4-BE49-F238E27FC236}">
                <a16:creationId xmlns:a16="http://schemas.microsoft.com/office/drawing/2014/main" id="{19CA14BE-8752-F893-C649-68B7D106151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968208" y="1592826"/>
            <a:ext cx="6888743" cy="3387525"/>
          </a:xfrm>
          <a:prstGeom prst="rect">
            <a:avLst/>
          </a:prstGeom>
        </p:spPr>
      </p:pic>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sp>
        <p:nvSpPr>
          <p:cNvPr id="39" name="Rectangle 38">
            <a:extLst>
              <a:ext uri="{FF2B5EF4-FFF2-40B4-BE49-F238E27FC236}">
                <a16:creationId xmlns:a16="http://schemas.microsoft.com/office/drawing/2014/main" id="{E5F2BA64-AB50-7E72-C2B8-4A29EC677172}"/>
              </a:ext>
            </a:extLst>
          </p:cNvPr>
          <p:cNvSpPr/>
          <p:nvPr/>
        </p:nvSpPr>
        <p:spPr>
          <a:xfrm>
            <a:off x="-8503" y="3201789"/>
            <a:ext cx="12207240" cy="1431253"/>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FB52EA5A-792D-E476-EB6F-797BC3166A3F}"/>
              </a:ext>
            </a:extLst>
          </p:cNvPr>
          <p:cNvSpPr/>
          <p:nvPr/>
        </p:nvSpPr>
        <p:spPr>
          <a:xfrm>
            <a:off x="0" y="5102744"/>
            <a:ext cx="12207240" cy="1431253"/>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F57AEAD-679B-F639-BE93-CE86689A1026}"/>
              </a:ext>
            </a:extLst>
          </p:cNvPr>
          <p:cNvSpPr/>
          <p:nvPr/>
        </p:nvSpPr>
        <p:spPr>
          <a:xfrm>
            <a:off x="-1" y="1306706"/>
            <a:ext cx="12188973" cy="1431253"/>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DEF2B34-702F-4F15-5562-79605F118606}"/>
              </a:ext>
            </a:extLst>
          </p:cNvPr>
          <p:cNvGrpSpPr/>
          <p:nvPr/>
        </p:nvGrpSpPr>
        <p:grpSpPr>
          <a:xfrm>
            <a:off x="1523565" y="205826"/>
            <a:ext cx="9124436" cy="5894530"/>
            <a:chOff x="1523565" y="392124"/>
            <a:chExt cx="9124436" cy="6123313"/>
          </a:xfrm>
        </p:grpSpPr>
        <p:cxnSp>
          <p:nvCxnSpPr>
            <p:cNvPr id="49" name="Straight Connector 48">
              <a:extLst>
                <a:ext uri="{FF2B5EF4-FFF2-40B4-BE49-F238E27FC236}">
                  <a16:creationId xmlns:a16="http://schemas.microsoft.com/office/drawing/2014/main" id="{FECE8632-BFCB-AAD6-B7CF-2591D4CF222F}"/>
                </a:ext>
              </a:extLst>
            </p:cNvPr>
            <p:cNvCxnSpPr>
              <a:cxnSpLocks/>
            </p:cNvCxnSpPr>
            <p:nvPr/>
          </p:nvCxnSpPr>
          <p:spPr>
            <a:xfrm>
              <a:off x="1523565"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D6C13F-381A-89BC-4519-549EBB37F64D}"/>
                </a:ext>
              </a:extLst>
            </p:cNvPr>
            <p:cNvCxnSpPr>
              <a:cxnSpLocks/>
            </p:cNvCxnSpPr>
            <p:nvPr/>
          </p:nvCxnSpPr>
          <p:spPr>
            <a:xfrm>
              <a:off x="3044304"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137FF7-BC08-3C6E-DE4A-1AAE35421A22}"/>
                </a:ext>
              </a:extLst>
            </p:cNvPr>
            <p:cNvCxnSpPr>
              <a:cxnSpLocks/>
            </p:cNvCxnSpPr>
            <p:nvPr/>
          </p:nvCxnSpPr>
          <p:spPr>
            <a:xfrm>
              <a:off x="4565043"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1529BA-6D16-B913-8425-45C5E4ACB472}"/>
                </a:ext>
              </a:extLst>
            </p:cNvPr>
            <p:cNvCxnSpPr>
              <a:cxnSpLocks/>
            </p:cNvCxnSpPr>
            <p:nvPr/>
          </p:nvCxnSpPr>
          <p:spPr>
            <a:xfrm>
              <a:off x="6085782"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E0304FF-C7F1-20B8-D5E4-8E219B7BCEA1}"/>
                </a:ext>
              </a:extLst>
            </p:cNvPr>
            <p:cNvCxnSpPr>
              <a:cxnSpLocks/>
            </p:cNvCxnSpPr>
            <p:nvPr/>
          </p:nvCxnSpPr>
          <p:spPr>
            <a:xfrm>
              <a:off x="9127260"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19E604-27E9-DA32-1CA1-FBAC451E3247}"/>
                </a:ext>
              </a:extLst>
            </p:cNvPr>
            <p:cNvCxnSpPr>
              <a:cxnSpLocks/>
            </p:cNvCxnSpPr>
            <p:nvPr/>
          </p:nvCxnSpPr>
          <p:spPr>
            <a:xfrm>
              <a:off x="760652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5963DDA-9356-C4BF-19B3-E6A126A44F4B}"/>
                </a:ext>
              </a:extLst>
            </p:cNvPr>
            <p:cNvCxnSpPr>
              <a:cxnSpLocks/>
            </p:cNvCxnSpPr>
            <p:nvPr/>
          </p:nvCxnSpPr>
          <p:spPr>
            <a:xfrm>
              <a:off x="1064800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ECEA5D65-731A-84EA-FD6B-258026D7A262}"/>
              </a:ext>
            </a:extLst>
          </p:cNvPr>
          <p:cNvSpPr txBox="1"/>
          <p:nvPr/>
        </p:nvSpPr>
        <p:spPr>
          <a:xfrm>
            <a:off x="3041910" y="474897"/>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Month</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1</a:t>
            </a:r>
          </a:p>
        </p:txBody>
      </p:sp>
      <p:sp>
        <p:nvSpPr>
          <p:cNvPr id="20" name="TextBox 19">
            <a:extLst>
              <a:ext uri="{FF2B5EF4-FFF2-40B4-BE49-F238E27FC236}">
                <a16:creationId xmlns:a16="http://schemas.microsoft.com/office/drawing/2014/main" id="{0F522EE3-745C-CE6F-D45C-DA1A6FA91A35}"/>
              </a:ext>
            </a:extLst>
          </p:cNvPr>
          <p:cNvSpPr txBox="1"/>
          <p:nvPr/>
        </p:nvSpPr>
        <p:spPr>
          <a:xfrm>
            <a:off x="4562865" y="474897"/>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Month</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2</a:t>
            </a:r>
          </a:p>
        </p:txBody>
      </p:sp>
      <p:sp>
        <p:nvSpPr>
          <p:cNvPr id="21" name="TextBox 20">
            <a:extLst>
              <a:ext uri="{FF2B5EF4-FFF2-40B4-BE49-F238E27FC236}">
                <a16:creationId xmlns:a16="http://schemas.microsoft.com/office/drawing/2014/main" id="{469C919A-AFF4-03A7-64FD-C05783F563EA}"/>
              </a:ext>
            </a:extLst>
          </p:cNvPr>
          <p:cNvSpPr txBox="1"/>
          <p:nvPr/>
        </p:nvSpPr>
        <p:spPr>
          <a:xfrm>
            <a:off x="6083820" y="474897"/>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Month</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3</a:t>
            </a:r>
          </a:p>
        </p:txBody>
      </p:sp>
      <p:sp>
        <p:nvSpPr>
          <p:cNvPr id="22" name="TextBox 21">
            <a:extLst>
              <a:ext uri="{FF2B5EF4-FFF2-40B4-BE49-F238E27FC236}">
                <a16:creationId xmlns:a16="http://schemas.microsoft.com/office/drawing/2014/main" id="{A4372C87-A497-4A79-76FC-83E6B1733AAE}"/>
              </a:ext>
            </a:extLst>
          </p:cNvPr>
          <p:cNvSpPr txBox="1"/>
          <p:nvPr/>
        </p:nvSpPr>
        <p:spPr>
          <a:xfrm>
            <a:off x="7604775" y="474897"/>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Month</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4</a:t>
            </a:r>
          </a:p>
        </p:txBody>
      </p:sp>
      <p:sp>
        <p:nvSpPr>
          <p:cNvPr id="23" name="TextBox 22">
            <a:extLst>
              <a:ext uri="{FF2B5EF4-FFF2-40B4-BE49-F238E27FC236}">
                <a16:creationId xmlns:a16="http://schemas.microsoft.com/office/drawing/2014/main" id="{9A4EE7D2-32CF-E15B-8684-25D701923773}"/>
              </a:ext>
            </a:extLst>
          </p:cNvPr>
          <p:cNvSpPr txBox="1"/>
          <p:nvPr/>
        </p:nvSpPr>
        <p:spPr>
          <a:xfrm>
            <a:off x="9125730" y="474897"/>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Month</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5</a:t>
            </a:r>
          </a:p>
        </p:txBody>
      </p:sp>
      <p:sp>
        <p:nvSpPr>
          <p:cNvPr id="24" name="TextBox 23">
            <a:extLst>
              <a:ext uri="{FF2B5EF4-FFF2-40B4-BE49-F238E27FC236}">
                <a16:creationId xmlns:a16="http://schemas.microsoft.com/office/drawing/2014/main" id="{D453EF2D-0224-D124-121B-DAA910394297}"/>
              </a:ext>
            </a:extLst>
          </p:cNvPr>
          <p:cNvSpPr txBox="1"/>
          <p:nvPr/>
        </p:nvSpPr>
        <p:spPr>
          <a:xfrm>
            <a:off x="10646685" y="474897"/>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Month</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6</a:t>
            </a:r>
          </a:p>
        </p:txBody>
      </p:sp>
      <p:sp>
        <p:nvSpPr>
          <p:cNvPr id="28" name="TextBox 27">
            <a:extLst>
              <a:ext uri="{FF2B5EF4-FFF2-40B4-BE49-F238E27FC236}">
                <a16:creationId xmlns:a16="http://schemas.microsoft.com/office/drawing/2014/main" id="{9FC1578A-EFD2-92E4-6772-AAB34A6ED29A}"/>
              </a:ext>
            </a:extLst>
          </p:cNvPr>
          <p:cNvSpPr txBox="1"/>
          <p:nvPr/>
        </p:nvSpPr>
        <p:spPr>
          <a:xfrm>
            <a:off x="3047114" y="942916"/>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29" name="TextBox 28">
            <a:extLst>
              <a:ext uri="{FF2B5EF4-FFF2-40B4-BE49-F238E27FC236}">
                <a16:creationId xmlns:a16="http://schemas.microsoft.com/office/drawing/2014/main" id="{2A1197EA-986C-0862-2875-84B281F29C69}"/>
              </a:ext>
            </a:extLst>
          </p:cNvPr>
          <p:cNvSpPr txBox="1"/>
          <p:nvPr/>
        </p:nvSpPr>
        <p:spPr>
          <a:xfrm>
            <a:off x="4568069" y="942916"/>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30" name="TextBox 29">
            <a:extLst>
              <a:ext uri="{FF2B5EF4-FFF2-40B4-BE49-F238E27FC236}">
                <a16:creationId xmlns:a16="http://schemas.microsoft.com/office/drawing/2014/main" id="{52760100-D6D3-CDE0-2BEA-4538F2825922}"/>
              </a:ext>
            </a:extLst>
          </p:cNvPr>
          <p:cNvSpPr txBox="1"/>
          <p:nvPr/>
        </p:nvSpPr>
        <p:spPr>
          <a:xfrm>
            <a:off x="6089024" y="942916"/>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31" name="TextBox 30">
            <a:extLst>
              <a:ext uri="{FF2B5EF4-FFF2-40B4-BE49-F238E27FC236}">
                <a16:creationId xmlns:a16="http://schemas.microsoft.com/office/drawing/2014/main" id="{DF577BBB-09F7-3318-B10C-0D9317B4DE8C}"/>
              </a:ext>
            </a:extLst>
          </p:cNvPr>
          <p:cNvSpPr txBox="1"/>
          <p:nvPr/>
        </p:nvSpPr>
        <p:spPr>
          <a:xfrm>
            <a:off x="7609979" y="942916"/>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32" name="TextBox 31">
            <a:extLst>
              <a:ext uri="{FF2B5EF4-FFF2-40B4-BE49-F238E27FC236}">
                <a16:creationId xmlns:a16="http://schemas.microsoft.com/office/drawing/2014/main" id="{F08C48E6-9294-0FFD-C601-0D4C1945A969}"/>
              </a:ext>
            </a:extLst>
          </p:cNvPr>
          <p:cNvSpPr txBox="1"/>
          <p:nvPr/>
        </p:nvSpPr>
        <p:spPr>
          <a:xfrm>
            <a:off x="9130934" y="942916"/>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33" name="TextBox 32">
            <a:extLst>
              <a:ext uri="{FF2B5EF4-FFF2-40B4-BE49-F238E27FC236}">
                <a16:creationId xmlns:a16="http://schemas.microsoft.com/office/drawing/2014/main" id="{D45788F4-840D-5E1D-A4EE-59BE43C7DDF9}"/>
              </a:ext>
            </a:extLst>
          </p:cNvPr>
          <p:cNvSpPr txBox="1"/>
          <p:nvPr/>
        </p:nvSpPr>
        <p:spPr>
          <a:xfrm>
            <a:off x="10651889" y="942916"/>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00/00</a:t>
            </a:r>
          </a:p>
        </p:txBody>
      </p:sp>
      <p:sp>
        <p:nvSpPr>
          <p:cNvPr id="52" name="TextBox 51">
            <a:extLst>
              <a:ext uri="{FF2B5EF4-FFF2-40B4-BE49-F238E27FC236}">
                <a16:creationId xmlns:a16="http://schemas.microsoft.com/office/drawing/2014/main" id="{C28EDE5D-74CB-2AA6-9363-E0B0D6D31CDA}"/>
              </a:ext>
            </a:extLst>
          </p:cNvPr>
          <p:cNvSpPr txBox="1"/>
          <p:nvPr/>
        </p:nvSpPr>
        <p:spPr>
          <a:xfrm>
            <a:off x="-12561" y="880445"/>
            <a:ext cx="7315200" cy="400110"/>
          </a:xfrm>
          <a:prstGeom prst="rect">
            <a:avLst/>
          </a:prstGeom>
          <a:noFill/>
        </p:spPr>
        <p:txBody>
          <a:bodyPr wrap="square" rtlCol="0">
            <a:spAutoFit/>
          </a:bodyPr>
          <a:lstStyle/>
          <a:p>
            <a:r>
              <a:rPr lang="en-US" sz="2000" dirty="0">
                <a:solidFill>
                  <a:schemeClr val="tx1">
                    <a:lumMod val="75000"/>
                    <a:lumOff val="25000"/>
                  </a:schemeClr>
                </a:solidFill>
                <a:effectLst>
                  <a:glow rad="139700">
                    <a:schemeClr val="bg1"/>
                  </a:glow>
                </a:effectLst>
                <a:latin typeface="Century Gothic" panose="020B0502020202020204" pitchFamily="34" charset="0"/>
              </a:rPr>
              <a:t>1. TEXT</a:t>
            </a:r>
          </a:p>
        </p:txBody>
      </p:sp>
      <p:grpSp>
        <p:nvGrpSpPr>
          <p:cNvPr id="3" name="Group 2">
            <a:extLst>
              <a:ext uri="{FF2B5EF4-FFF2-40B4-BE49-F238E27FC236}">
                <a16:creationId xmlns:a16="http://schemas.microsoft.com/office/drawing/2014/main" id="{B168A703-AA0D-6442-8A3E-8ADAEFCA5362}"/>
              </a:ext>
            </a:extLst>
          </p:cNvPr>
          <p:cNvGrpSpPr/>
          <p:nvPr/>
        </p:nvGrpSpPr>
        <p:grpSpPr>
          <a:xfrm>
            <a:off x="123439" y="87125"/>
            <a:ext cx="9217710" cy="324962"/>
            <a:chOff x="0" y="0"/>
            <a:chExt cx="9217710" cy="324962"/>
          </a:xfrm>
        </p:grpSpPr>
        <p:grpSp>
          <p:nvGrpSpPr>
            <p:cNvPr id="4" name="Group 3">
              <a:extLst>
                <a:ext uri="{FF2B5EF4-FFF2-40B4-BE49-F238E27FC236}">
                  <a16:creationId xmlns:a16="http://schemas.microsoft.com/office/drawing/2014/main" id="{95413781-E14F-CB4D-B86D-8FB03D95B1EF}"/>
                </a:ext>
              </a:extLst>
            </p:cNvPr>
            <p:cNvGrpSpPr/>
            <p:nvPr/>
          </p:nvGrpSpPr>
          <p:grpSpPr>
            <a:xfrm>
              <a:off x="1803154" y="0"/>
              <a:ext cx="7414556" cy="320040"/>
              <a:chOff x="1795510" y="0"/>
              <a:chExt cx="7331113" cy="320040"/>
            </a:xfrm>
          </p:grpSpPr>
          <p:sp>
            <p:nvSpPr>
              <p:cNvPr id="6" name="Rounded Rectangle 5">
                <a:extLst>
                  <a:ext uri="{FF2B5EF4-FFF2-40B4-BE49-F238E27FC236}">
                    <a16:creationId xmlns:a16="http://schemas.microsoft.com/office/drawing/2014/main" id="{31F90DC4-34A3-A145-AB1A-C09C97CCC7B2}"/>
                  </a:ext>
                </a:extLst>
              </p:cNvPr>
              <p:cNvSpPr/>
              <p:nvPr/>
            </p:nvSpPr>
            <p:spPr>
              <a:xfrm>
                <a:off x="7252007" y="0"/>
                <a:ext cx="457200" cy="320040"/>
              </a:xfrm>
              <a:prstGeom prst="roundRect">
                <a:avLst/>
              </a:prstGeom>
              <a:solidFill>
                <a:srgbClr val="FFCA00"/>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 name="Rounded Rectangle 6">
                <a:extLst>
                  <a:ext uri="{FF2B5EF4-FFF2-40B4-BE49-F238E27FC236}">
                    <a16:creationId xmlns:a16="http://schemas.microsoft.com/office/drawing/2014/main" id="{9828DEEB-9DEC-BC41-BB04-0F725319529E}"/>
                  </a:ext>
                </a:extLst>
              </p:cNvPr>
              <p:cNvSpPr/>
              <p:nvPr/>
            </p:nvSpPr>
            <p:spPr>
              <a:xfrm>
                <a:off x="3510010" y="0"/>
                <a:ext cx="452966" cy="320040"/>
              </a:xfrm>
              <a:prstGeom prst="roundRect">
                <a:avLst/>
              </a:prstGeom>
              <a:solidFill>
                <a:srgbClr val="A5E9F7"/>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 name="Rounded Rectangle 7">
                <a:extLst>
                  <a:ext uri="{FF2B5EF4-FFF2-40B4-BE49-F238E27FC236}">
                    <a16:creationId xmlns:a16="http://schemas.microsoft.com/office/drawing/2014/main" id="{6400F283-9CAE-C843-A704-B795FC8E055A}"/>
                  </a:ext>
                </a:extLst>
              </p:cNvPr>
              <p:cNvSpPr/>
              <p:nvPr/>
            </p:nvSpPr>
            <p:spPr>
              <a:xfrm>
                <a:off x="5340825" y="0"/>
                <a:ext cx="452967" cy="320040"/>
              </a:xfrm>
              <a:prstGeom prst="roundRect">
                <a:avLst/>
              </a:prstGeom>
              <a:solidFill>
                <a:srgbClr val="FFA384"/>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0" name="Rounded Rectangle 9">
                <a:extLst>
                  <a:ext uri="{FF2B5EF4-FFF2-40B4-BE49-F238E27FC236}">
                    <a16:creationId xmlns:a16="http://schemas.microsoft.com/office/drawing/2014/main" id="{87DAD5A4-0BA0-1442-83D7-B152C5CF51A7}"/>
                  </a:ext>
                </a:extLst>
              </p:cNvPr>
              <p:cNvSpPr/>
              <p:nvPr/>
            </p:nvSpPr>
            <p:spPr>
              <a:xfrm>
                <a:off x="1795510" y="0"/>
                <a:ext cx="457200" cy="320040"/>
              </a:xfrm>
              <a:prstGeom prst="roundRect">
                <a:avLst/>
              </a:prstGeom>
              <a:solidFill>
                <a:srgbClr val="E1EA15"/>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 name="TextBox 1">
                <a:extLst>
                  <a:ext uri="{FF2B5EF4-FFF2-40B4-BE49-F238E27FC236}">
                    <a16:creationId xmlns:a16="http://schemas.microsoft.com/office/drawing/2014/main" id="{FAB1ADFC-3521-9047-BEDB-1EFAA9534DFB}"/>
                  </a:ext>
                </a:extLst>
              </p:cNvPr>
              <p:cNvSpPr txBox="1"/>
              <p:nvPr/>
            </p:nvSpPr>
            <p:spPr>
              <a:xfrm>
                <a:off x="2278110" y="25652"/>
                <a:ext cx="1290476" cy="2616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dirty="0">
                    <a:latin typeface="Century Gothic" panose="020B0502020202020204" pitchFamily="34" charset="0"/>
                  </a:rPr>
                  <a:t>Team or Phase 1</a:t>
                </a:r>
              </a:p>
            </p:txBody>
          </p:sp>
          <p:sp>
            <p:nvSpPr>
              <p:cNvPr id="12" name="TextBox 40">
                <a:extLst>
                  <a:ext uri="{FF2B5EF4-FFF2-40B4-BE49-F238E27FC236}">
                    <a16:creationId xmlns:a16="http://schemas.microsoft.com/office/drawing/2014/main" id="{B7B4AAB0-CEFF-8142-803B-B719C87FA0B7}"/>
                  </a:ext>
                </a:extLst>
              </p:cNvPr>
              <p:cNvSpPr txBox="1"/>
              <p:nvPr/>
            </p:nvSpPr>
            <p:spPr>
              <a:xfrm>
                <a:off x="7798107" y="25652"/>
                <a:ext cx="1328516" cy="2616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dirty="0">
                    <a:latin typeface="Century Gothic" panose="020B0502020202020204" pitchFamily="34" charset="0"/>
                  </a:rPr>
                  <a:t>Team or Phase  4</a:t>
                </a:r>
              </a:p>
            </p:txBody>
          </p:sp>
          <p:sp>
            <p:nvSpPr>
              <p:cNvPr id="13" name="TextBox 41">
                <a:extLst>
                  <a:ext uri="{FF2B5EF4-FFF2-40B4-BE49-F238E27FC236}">
                    <a16:creationId xmlns:a16="http://schemas.microsoft.com/office/drawing/2014/main" id="{7559C27F-7953-2C40-A6F0-B45DFEEFDAFB}"/>
                  </a:ext>
                </a:extLst>
              </p:cNvPr>
              <p:cNvSpPr txBox="1"/>
              <p:nvPr/>
            </p:nvSpPr>
            <p:spPr>
              <a:xfrm>
                <a:off x="4009543" y="25652"/>
                <a:ext cx="1328516" cy="2616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dirty="0">
                    <a:latin typeface="Century Gothic" panose="020B0502020202020204" pitchFamily="34" charset="0"/>
                  </a:rPr>
                  <a:t>Team or Phase  2</a:t>
                </a:r>
              </a:p>
            </p:txBody>
          </p:sp>
          <p:sp>
            <p:nvSpPr>
              <p:cNvPr id="14" name="TextBox 43">
                <a:extLst>
                  <a:ext uri="{FF2B5EF4-FFF2-40B4-BE49-F238E27FC236}">
                    <a16:creationId xmlns:a16="http://schemas.microsoft.com/office/drawing/2014/main" id="{64C944A2-3290-0341-90F8-2EC6ADD61718}"/>
                  </a:ext>
                </a:extLst>
              </p:cNvPr>
              <p:cNvSpPr txBox="1"/>
              <p:nvPr/>
            </p:nvSpPr>
            <p:spPr>
              <a:xfrm>
                <a:off x="5861524" y="25652"/>
                <a:ext cx="1328516" cy="2616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dirty="0">
                    <a:latin typeface="Century Gothic" panose="020B0502020202020204" pitchFamily="34" charset="0"/>
                  </a:rPr>
                  <a:t>Team or Phase  3</a:t>
                </a:r>
              </a:p>
            </p:txBody>
          </p:sp>
        </p:grpSp>
        <p:sp>
          <p:nvSpPr>
            <p:cNvPr id="5" name="TextBox 45">
              <a:extLst>
                <a:ext uri="{FF2B5EF4-FFF2-40B4-BE49-F238E27FC236}">
                  <a16:creationId xmlns:a16="http://schemas.microsoft.com/office/drawing/2014/main" id="{99DD3121-0EE1-E943-858A-E82D2900DCA7}"/>
                </a:ext>
              </a:extLst>
            </p:cNvPr>
            <p:cNvSpPr txBox="1"/>
            <p:nvPr/>
          </p:nvSpPr>
          <p:spPr>
            <a:xfrm>
              <a:off x="0" y="17185"/>
              <a:ext cx="1465466"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dirty="0">
                  <a:solidFill>
                    <a:schemeClr val="tx1">
                      <a:lumMod val="65000"/>
                      <a:lumOff val="35000"/>
                    </a:schemeClr>
                  </a:solidFill>
                  <a:latin typeface="Century Gothic" panose="020B0502020202020204" pitchFamily="34" charset="0"/>
                </a:rPr>
                <a:t>Team or Phase</a:t>
              </a:r>
            </a:p>
          </p:txBody>
        </p:sp>
      </p:grpSp>
      <p:sp>
        <p:nvSpPr>
          <p:cNvPr id="15" name="Shape 14">
            <a:extLst>
              <a:ext uri="{FF2B5EF4-FFF2-40B4-BE49-F238E27FC236}">
                <a16:creationId xmlns:a16="http://schemas.microsoft.com/office/drawing/2014/main" id="{27EA77FC-3440-784D-8EAC-55D01E87BB34}"/>
              </a:ext>
            </a:extLst>
          </p:cNvPr>
          <p:cNvSpPr/>
          <p:nvPr/>
        </p:nvSpPr>
        <p:spPr>
          <a:xfrm>
            <a:off x="185736" y="1406024"/>
            <a:ext cx="2618794" cy="357842"/>
          </a:xfrm>
          <a:prstGeom prst="roundRect">
            <a:avLst>
              <a:gd name="adj" fmla="val 16667"/>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Shape 16">
            <a:extLst>
              <a:ext uri="{FF2B5EF4-FFF2-40B4-BE49-F238E27FC236}">
                <a16:creationId xmlns:a16="http://schemas.microsoft.com/office/drawing/2014/main" id="{8C803EA8-8B8D-6844-821C-E85BE7F84BBC}"/>
              </a:ext>
            </a:extLst>
          </p:cNvPr>
          <p:cNvSpPr/>
          <p:nvPr/>
        </p:nvSpPr>
        <p:spPr>
          <a:xfrm>
            <a:off x="185737" y="1845207"/>
            <a:ext cx="2603088" cy="357842"/>
          </a:xfrm>
          <a:prstGeom prst="roundRect">
            <a:avLst>
              <a:gd name="adj" fmla="val 16667"/>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5" name="Shape 20">
            <a:extLst>
              <a:ext uri="{FF2B5EF4-FFF2-40B4-BE49-F238E27FC236}">
                <a16:creationId xmlns:a16="http://schemas.microsoft.com/office/drawing/2014/main" id="{D5742960-9FD6-8443-A311-09003D177972}"/>
              </a:ext>
            </a:extLst>
          </p:cNvPr>
          <p:cNvSpPr/>
          <p:nvPr/>
        </p:nvSpPr>
        <p:spPr>
          <a:xfrm>
            <a:off x="185736" y="2300472"/>
            <a:ext cx="1061418" cy="357843"/>
          </a:xfrm>
          <a:prstGeom prst="roundRect">
            <a:avLst>
              <a:gd name="adj" fmla="val 11794"/>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6" name="Shape 22">
            <a:extLst>
              <a:ext uri="{FF2B5EF4-FFF2-40B4-BE49-F238E27FC236}">
                <a16:creationId xmlns:a16="http://schemas.microsoft.com/office/drawing/2014/main" id="{55CE55F5-FA0E-E94C-BA48-58E0652B2D73}"/>
              </a:ext>
            </a:extLst>
          </p:cNvPr>
          <p:cNvSpPr/>
          <p:nvPr/>
        </p:nvSpPr>
        <p:spPr>
          <a:xfrm>
            <a:off x="1338749" y="2300472"/>
            <a:ext cx="1592127" cy="335483"/>
          </a:xfrm>
          <a:prstGeom prst="roundRect">
            <a:avLst>
              <a:gd name="adj" fmla="val 9357"/>
            </a:avLst>
          </a:prstGeom>
          <a:solidFill>
            <a:srgbClr val="FFA384"/>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64B1361F-45FE-FD5C-6F6E-7A55A407B4A2}"/>
              </a:ext>
            </a:extLst>
          </p:cNvPr>
          <p:cNvGrpSpPr/>
          <p:nvPr/>
        </p:nvGrpSpPr>
        <p:grpSpPr>
          <a:xfrm>
            <a:off x="5416868" y="967145"/>
            <a:ext cx="1885765" cy="5236885"/>
            <a:chOff x="0" y="889559"/>
            <a:chExt cx="1271437" cy="6349865"/>
          </a:xfrm>
        </p:grpSpPr>
        <p:cxnSp>
          <p:nvCxnSpPr>
            <p:cNvPr id="35" name="Straight Connector 34">
              <a:extLst>
                <a:ext uri="{FF2B5EF4-FFF2-40B4-BE49-F238E27FC236}">
                  <a16:creationId xmlns:a16="http://schemas.microsoft.com/office/drawing/2014/main" id="{4C4B3D15-C158-C8DF-EFF2-144920786745}"/>
                </a:ext>
              </a:extLst>
            </p:cNvPr>
            <p:cNvCxnSpPr/>
            <p:nvPr/>
          </p:nvCxnSpPr>
          <p:spPr>
            <a:xfrm>
              <a:off x="0" y="889559"/>
              <a:ext cx="0" cy="6349865"/>
            </a:xfrm>
            <a:prstGeom prst="line">
              <a:avLst/>
            </a:prstGeom>
            <a:ln w="34925" cap="rnd">
              <a:solidFill>
                <a:srgbClr val="00B0F0"/>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38" name="Display 37">
              <a:extLst>
                <a:ext uri="{FF2B5EF4-FFF2-40B4-BE49-F238E27FC236}">
                  <a16:creationId xmlns:a16="http://schemas.microsoft.com/office/drawing/2014/main" id="{DE50FFD0-7177-3D12-5040-A241B34CA6EA}"/>
                </a:ext>
              </a:extLst>
            </p:cNvPr>
            <p:cNvSpPr/>
            <p:nvPr/>
          </p:nvSpPr>
          <p:spPr>
            <a:xfrm>
              <a:off x="12694" y="1701761"/>
              <a:ext cx="1258743" cy="949089"/>
            </a:xfrm>
            <a:prstGeom prst="flowChartDisplay">
              <a:avLst/>
            </a:prstGeom>
            <a:solidFill>
              <a:srgbClr val="D3FBFF"/>
            </a:solidFill>
          </p:spPr>
          <p:style>
            <a:lnRef idx="0">
              <a:schemeClr val="dk1"/>
            </a:lnRef>
            <a:fillRef idx="3">
              <a:schemeClr val="dk1"/>
            </a:fillRef>
            <a:effectRef idx="3">
              <a:schemeClr val="dk1"/>
            </a:effectRef>
            <a:fontRef idx="minor">
              <a:schemeClr val="lt1"/>
            </a:fontRef>
          </p:style>
          <p:txBody>
            <a:bodyPr lIns="0" tIns="0" rIns="0" bIns="0" rtlCol="0" anchor="ctr"/>
            <a:lstStyle/>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MILESTONE</a:t>
              </a:r>
              <a:endParaRPr lang="en-US" sz="1200" dirty="0">
                <a:effectLs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00/00/00</a:t>
              </a:r>
              <a:endParaRPr lang="en-US" sz="1200" dirty="0">
                <a:effectLst/>
                <a:ea typeface="Times New Roman" panose="02020603050405020304" pitchFamily="18" charset="0"/>
                <a:cs typeface="Times New Roman" panose="02020603050405020304" pitchFamily="18" charset="0"/>
              </a:endParaRPr>
            </a:p>
          </p:txBody>
        </p:sp>
      </p:grpSp>
      <p:sp>
        <p:nvSpPr>
          <p:cNvPr id="41" name="Shape 14">
            <a:extLst>
              <a:ext uri="{FF2B5EF4-FFF2-40B4-BE49-F238E27FC236}">
                <a16:creationId xmlns:a16="http://schemas.microsoft.com/office/drawing/2014/main" id="{5287D8A1-21CE-1B52-BE5B-00F0EDAE2CC5}"/>
              </a:ext>
            </a:extLst>
          </p:cNvPr>
          <p:cNvSpPr/>
          <p:nvPr/>
        </p:nvSpPr>
        <p:spPr>
          <a:xfrm>
            <a:off x="195500" y="3240147"/>
            <a:ext cx="2618794" cy="357842"/>
          </a:xfrm>
          <a:prstGeom prst="roundRect">
            <a:avLst>
              <a:gd name="adj" fmla="val 16667"/>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2" name="Shape 16">
            <a:extLst>
              <a:ext uri="{FF2B5EF4-FFF2-40B4-BE49-F238E27FC236}">
                <a16:creationId xmlns:a16="http://schemas.microsoft.com/office/drawing/2014/main" id="{51D5A666-4CE2-4D38-A068-979570CF104A}"/>
              </a:ext>
            </a:extLst>
          </p:cNvPr>
          <p:cNvSpPr/>
          <p:nvPr/>
        </p:nvSpPr>
        <p:spPr>
          <a:xfrm>
            <a:off x="195501" y="3679330"/>
            <a:ext cx="2603088" cy="357842"/>
          </a:xfrm>
          <a:prstGeom prst="roundRect">
            <a:avLst>
              <a:gd name="adj" fmla="val 16667"/>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3" name="Shape 20">
            <a:extLst>
              <a:ext uri="{FF2B5EF4-FFF2-40B4-BE49-F238E27FC236}">
                <a16:creationId xmlns:a16="http://schemas.microsoft.com/office/drawing/2014/main" id="{0D912AB2-C0B0-6E1C-C7E8-1182603585BC}"/>
              </a:ext>
            </a:extLst>
          </p:cNvPr>
          <p:cNvSpPr/>
          <p:nvPr/>
        </p:nvSpPr>
        <p:spPr>
          <a:xfrm>
            <a:off x="195500" y="4134595"/>
            <a:ext cx="1061418" cy="357843"/>
          </a:xfrm>
          <a:prstGeom prst="roundRect">
            <a:avLst>
              <a:gd name="adj" fmla="val 11794"/>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4" name="Shape 22">
            <a:extLst>
              <a:ext uri="{FF2B5EF4-FFF2-40B4-BE49-F238E27FC236}">
                <a16:creationId xmlns:a16="http://schemas.microsoft.com/office/drawing/2014/main" id="{DBE5F504-161C-2A64-B0DD-3AEAFF1FB455}"/>
              </a:ext>
            </a:extLst>
          </p:cNvPr>
          <p:cNvSpPr/>
          <p:nvPr/>
        </p:nvSpPr>
        <p:spPr>
          <a:xfrm>
            <a:off x="1348513" y="4134595"/>
            <a:ext cx="1592127" cy="335483"/>
          </a:xfrm>
          <a:prstGeom prst="roundRect">
            <a:avLst>
              <a:gd name="adj" fmla="val 9357"/>
            </a:avLst>
          </a:prstGeom>
          <a:solidFill>
            <a:srgbClr val="FFA384"/>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BE056DE0-3F6D-D37F-E173-358C4E39FDB2}"/>
              </a:ext>
            </a:extLst>
          </p:cNvPr>
          <p:cNvSpPr txBox="1"/>
          <p:nvPr/>
        </p:nvSpPr>
        <p:spPr>
          <a:xfrm>
            <a:off x="-12561" y="2810862"/>
            <a:ext cx="7315200" cy="400110"/>
          </a:xfrm>
          <a:prstGeom prst="rect">
            <a:avLst/>
          </a:prstGeom>
          <a:noFill/>
        </p:spPr>
        <p:txBody>
          <a:bodyPr wrap="square" rtlCol="0">
            <a:spAutoFit/>
          </a:bodyPr>
          <a:lstStyle/>
          <a:p>
            <a:r>
              <a:rPr lang="en-US" sz="2000" dirty="0">
                <a:solidFill>
                  <a:schemeClr val="tx1">
                    <a:lumMod val="75000"/>
                    <a:lumOff val="25000"/>
                  </a:schemeClr>
                </a:solidFill>
                <a:effectLst>
                  <a:glow rad="139700">
                    <a:schemeClr val="bg1"/>
                  </a:glow>
                </a:effectLst>
                <a:latin typeface="Century Gothic" panose="020B0502020202020204" pitchFamily="34" charset="0"/>
              </a:rPr>
              <a:t>2. TEXT</a:t>
            </a:r>
          </a:p>
        </p:txBody>
      </p:sp>
      <p:sp>
        <p:nvSpPr>
          <p:cNvPr id="55" name="TextBox 54">
            <a:extLst>
              <a:ext uri="{FF2B5EF4-FFF2-40B4-BE49-F238E27FC236}">
                <a16:creationId xmlns:a16="http://schemas.microsoft.com/office/drawing/2014/main" id="{ABE9BBDA-B7D5-F6C3-34B8-F670BE1B7BF1}"/>
              </a:ext>
            </a:extLst>
          </p:cNvPr>
          <p:cNvSpPr txBox="1"/>
          <p:nvPr/>
        </p:nvSpPr>
        <p:spPr>
          <a:xfrm>
            <a:off x="-18267" y="4733156"/>
            <a:ext cx="7315200" cy="400110"/>
          </a:xfrm>
          <a:prstGeom prst="rect">
            <a:avLst/>
          </a:prstGeom>
          <a:noFill/>
        </p:spPr>
        <p:txBody>
          <a:bodyPr wrap="square" rtlCol="0">
            <a:spAutoFit/>
          </a:bodyPr>
          <a:lstStyle/>
          <a:p>
            <a:r>
              <a:rPr lang="en-US" sz="2000" dirty="0">
                <a:solidFill>
                  <a:schemeClr val="tx1">
                    <a:lumMod val="75000"/>
                    <a:lumOff val="25000"/>
                  </a:schemeClr>
                </a:solidFill>
                <a:effectLst>
                  <a:glow rad="139700">
                    <a:schemeClr val="bg1"/>
                  </a:glow>
                </a:effectLst>
                <a:latin typeface="Century Gothic" panose="020B0502020202020204" pitchFamily="34" charset="0"/>
              </a:rPr>
              <a:t>3. TEXT</a:t>
            </a:r>
          </a:p>
        </p:txBody>
      </p:sp>
      <p:sp>
        <p:nvSpPr>
          <p:cNvPr id="46" name="Shape 14">
            <a:extLst>
              <a:ext uri="{FF2B5EF4-FFF2-40B4-BE49-F238E27FC236}">
                <a16:creationId xmlns:a16="http://schemas.microsoft.com/office/drawing/2014/main" id="{8B570300-890E-D8F0-4AD6-29E33C818692}"/>
              </a:ext>
            </a:extLst>
          </p:cNvPr>
          <p:cNvSpPr/>
          <p:nvPr/>
        </p:nvSpPr>
        <p:spPr>
          <a:xfrm>
            <a:off x="204003" y="5202062"/>
            <a:ext cx="2618794" cy="357842"/>
          </a:xfrm>
          <a:prstGeom prst="roundRect">
            <a:avLst>
              <a:gd name="adj" fmla="val 16667"/>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7" name="Shape 16">
            <a:extLst>
              <a:ext uri="{FF2B5EF4-FFF2-40B4-BE49-F238E27FC236}">
                <a16:creationId xmlns:a16="http://schemas.microsoft.com/office/drawing/2014/main" id="{0FCF1BB4-BDEE-5917-D62D-7C2295246C50}"/>
              </a:ext>
            </a:extLst>
          </p:cNvPr>
          <p:cNvSpPr/>
          <p:nvPr/>
        </p:nvSpPr>
        <p:spPr>
          <a:xfrm>
            <a:off x="204004" y="5641245"/>
            <a:ext cx="2603088" cy="357842"/>
          </a:xfrm>
          <a:prstGeom prst="roundRect">
            <a:avLst>
              <a:gd name="adj" fmla="val 16667"/>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8" name="Shape 20">
            <a:extLst>
              <a:ext uri="{FF2B5EF4-FFF2-40B4-BE49-F238E27FC236}">
                <a16:creationId xmlns:a16="http://schemas.microsoft.com/office/drawing/2014/main" id="{9B5C9C61-964B-706B-D6F3-DECF32FDBAFE}"/>
              </a:ext>
            </a:extLst>
          </p:cNvPr>
          <p:cNvSpPr/>
          <p:nvPr/>
        </p:nvSpPr>
        <p:spPr>
          <a:xfrm>
            <a:off x="204003" y="6096510"/>
            <a:ext cx="1061418" cy="357843"/>
          </a:xfrm>
          <a:prstGeom prst="roundRect">
            <a:avLst>
              <a:gd name="adj" fmla="val 11794"/>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0" name="Shape 22">
            <a:extLst>
              <a:ext uri="{FF2B5EF4-FFF2-40B4-BE49-F238E27FC236}">
                <a16:creationId xmlns:a16="http://schemas.microsoft.com/office/drawing/2014/main" id="{92CA9F23-C6D3-4BCE-16EA-F5A2A3C66778}"/>
              </a:ext>
            </a:extLst>
          </p:cNvPr>
          <p:cNvSpPr/>
          <p:nvPr/>
        </p:nvSpPr>
        <p:spPr>
          <a:xfrm>
            <a:off x="1357016" y="6096510"/>
            <a:ext cx="1592127" cy="335483"/>
          </a:xfrm>
          <a:prstGeom prst="roundRect">
            <a:avLst>
              <a:gd name="adj" fmla="val 9357"/>
            </a:avLst>
          </a:prstGeom>
          <a:solidFill>
            <a:srgbClr val="FFA384"/>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6" name="TextBox 5">
            <a:extLst>
              <a:ext uri="{FF2B5EF4-FFF2-40B4-BE49-F238E27FC236}">
                <a16:creationId xmlns:a16="http://schemas.microsoft.com/office/drawing/2014/main" id="{3A4E7D26-92DF-2453-1956-D422E778E86E}"/>
              </a:ext>
            </a:extLst>
          </p:cNvPr>
          <p:cNvSpPr txBox="1"/>
          <p:nvPr/>
        </p:nvSpPr>
        <p:spPr>
          <a:xfrm>
            <a:off x="3047144" y="6569515"/>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98771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8546</TotalTime>
  <Words>197</Words>
  <Application>Microsoft Office PowerPoint</Application>
  <PresentationFormat>Widescreen</PresentationFormat>
  <Paragraphs>34</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Century Gothic</vt:lpstr>
      <vt:lpstr>Times New Roman</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Bess</cp:lastModifiedBy>
  <cp:revision>151</cp:revision>
  <cp:lastPrinted>2024-02-18T00:29:35Z</cp:lastPrinted>
  <dcterms:created xsi:type="dcterms:W3CDTF">2021-07-07T23:54:57Z</dcterms:created>
  <dcterms:modified xsi:type="dcterms:W3CDTF">2025-09-17T18:36:26Z</dcterms:modified>
</cp:coreProperties>
</file>