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4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2F5597"/>
    <a:srgbClr val="F9E198"/>
    <a:srgbClr val="59D27C"/>
    <a:srgbClr val="B9DC8C"/>
    <a:srgbClr val="00BD32"/>
    <a:srgbClr val="F9C053"/>
    <a:srgbClr val="89D0C2"/>
    <a:srgbClr val="EAEEF3"/>
    <a:srgbClr val="A6E1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F8D1AD-7B4E-4CC7-8ABE-F8A92BF823D3}" v="9" dt="2023-02-14T02:15:41.8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82" autoAdjust="0"/>
    <p:restoredTop sz="86447"/>
  </p:normalViewPr>
  <p:slideViewPr>
    <p:cSldViewPr snapToGrid="0" snapToObjects="1">
      <p:cViewPr varScale="1">
        <p:scale>
          <a:sx n="126" d="100"/>
          <a:sy n="126" d="100"/>
        </p:scale>
        <p:origin x="784"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AF8D1AD-7B4E-4CC7-8ABE-F8A92BF823D3}"/>
    <pc:docChg chg="undo custSel addSld delSld modSld sldOrd">
      <pc:chgData name="Bess Dunlevy" userId="dd4b9a8537dbe9d0" providerId="LiveId" clId="{CAF8D1AD-7B4E-4CC7-8ABE-F8A92BF823D3}" dt="2023-02-14T02:16:58.664" v="195" actId="478"/>
      <pc:docMkLst>
        <pc:docMk/>
      </pc:docMkLst>
      <pc:sldChg chg="add del">
        <pc:chgData name="Bess Dunlevy" userId="dd4b9a8537dbe9d0" providerId="LiveId" clId="{CAF8D1AD-7B4E-4CC7-8ABE-F8A92BF823D3}" dt="2023-02-14T02:16:57.869" v="194" actId="47"/>
        <pc:sldMkLst>
          <pc:docMk/>
          <pc:sldMk cId="2929323684" sldId="295"/>
        </pc:sldMkLst>
      </pc:sldChg>
      <pc:sldChg chg="addSp delSp modSp mod">
        <pc:chgData name="Bess Dunlevy" userId="dd4b9a8537dbe9d0" providerId="LiveId" clId="{CAF8D1AD-7B4E-4CC7-8ABE-F8A92BF823D3}" dt="2023-02-14T02:15:45.570" v="185" actId="255"/>
        <pc:sldMkLst>
          <pc:docMk/>
          <pc:sldMk cId="1925317832" sldId="342"/>
        </pc:sldMkLst>
        <pc:spChg chg="mod">
          <ac:chgData name="Bess Dunlevy" userId="dd4b9a8537dbe9d0" providerId="LiveId" clId="{CAF8D1AD-7B4E-4CC7-8ABE-F8A92BF823D3}" dt="2023-02-14T02:15:45.570" v="185" actId="255"/>
          <ac:spMkLst>
            <pc:docMk/>
            <pc:sldMk cId="1925317832" sldId="342"/>
            <ac:spMk id="33" creationId="{143A449B-AAB7-994A-92CE-8F48E2CA7DF6}"/>
          </ac:spMkLst>
        </pc:spChg>
        <pc:spChg chg="mod">
          <ac:chgData name="Bess Dunlevy" userId="dd4b9a8537dbe9d0" providerId="LiveId" clId="{CAF8D1AD-7B4E-4CC7-8ABE-F8A92BF823D3}" dt="2023-02-14T02:05:37.690" v="96" actId="20577"/>
          <ac:spMkLst>
            <pc:docMk/>
            <pc:sldMk cId="1925317832" sldId="342"/>
            <ac:spMk id="36" creationId="{C7DC0BFC-32CE-0544-BDE7-E4E8CD4C8E4D}"/>
          </ac:spMkLst>
        </pc:spChg>
        <pc:spChg chg="mod">
          <ac:chgData name="Bess Dunlevy" userId="dd4b9a8537dbe9d0" providerId="LiveId" clId="{CAF8D1AD-7B4E-4CC7-8ABE-F8A92BF823D3}" dt="2023-02-14T02:06:11.163" v="97" actId="207"/>
          <ac:spMkLst>
            <pc:docMk/>
            <pc:sldMk cId="1925317832" sldId="342"/>
            <ac:spMk id="88" creationId="{5219D304-1375-D344-A7BC-5E26CB61FA2F}"/>
          </ac:spMkLst>
        </pc:spChg>
        <pc:grpChg chg="add del mod">
          <ac:chgData name="Bess Dunlevy" userId="dd4b9a8537dbe9d0" providerId="LiveId" clId="{CAF8D1AD-7B4E-4CC7-8ABE-F8A92BF823D3}" dt="2023-02-14T02:13:21.556" v="141" actId="478"/>
          <ac:grpSpMkLst>
            <pc:docMk/>
            <pc:sldMk cId="1925317832" sldId="342"/>
            <ac:grpSpMk id="38" creationId="{DB138764-CD00-0E4A-A2DD-F583AF2D1771}"/>
          </ac:grpSpMkLst>
        </pc:grpChg>
        <pc:picChg chg="add del">
          <ac:chgData name="Bess Dunlevy" userId="dd4b9a8537dbe9d0" providerId="LiveId" clId="{CAF8D1AD-7B4E-4CC7-8ABE-F8A92BF823D3}" dt="2023-02-14T02:15:26.082" v="167" actId="478"/>
          <ac:picMkLst>
            <pc:docMk/>
            <pc:sldMk cId="1925317832" sldId="342"/>
            <ac:picMk id="4" creationId="{4AEB8225-3AA8-AF48-AD51-3F5F53316D6B}"/>
          </ac:picMkLst>
        </pc:picChg>
      </pc:sldChg>
      <pc:sldChg chg="addSp delSp modSp new mod ord">
        <pc:chgData name="Bess Dunlevy" userId="dd4b9a8537dbe9d0" providerId="LiveId" clId="{CAF8D1AD-7B4E-4CC7-8ABE-F8A92BF823D3}" dt="2023-02-14T02:16:58.664" v="195" actId="478"/>
        <pc:sldMkLst>
          <pc:docMk/>
          <pc:sldMk cId="2017811851" sldId="343"/>
        </pc:sldMkLst>
        <pc:spChg chg="add mod">
          <ac:chgData name="Bess Dunlevy" userId="dd4b9a8537dbe9d0" providerId="LiveId" clId="{CAF8D1AD-7B4E-4CC7-8ABE-F8A92BF823D3}" dt="2023-02-14T02:16:57.355" v="193" actId="207"/>
          <ac:spMkLst>
            <pc:docMk/>
            <pc:sldMk cId="2017811851" sldId="343"/>
            <ac:spMk id="5" creationId="{A6D3F29C-1FC3-7994-8719-9C574B79EF6B}"/>
          </ac:spMkLst>
        </pc:spChg>
        <pc:spChg chg="add mod">
          <ac:chgData name="Bess Dunlevy" userId="dd4b9a8537dbe9d0" providerId="LiveId" clId="{CAF8D1AD-7B4E-4CC7-8ABE-F8A92BF823D3}" dt="2023-02-14T02:15:13.993" v="162" actId="1076"/>
          <ac:spMkLst>
            <pc:docMk/>
            <pc:sldMk cId="2017811851" sldId="343"/>
            <ac:spMk id="13" creationId="{835B6231-4A93-667F-55E6-96C02620AEEF}"/>
          </ac:spMkLst>
        </pc:spChg>
        <pc:spChg chg="add mod">
          <ac:chgData name="Bess Dunlevy" userId="dd4b9a8537dbe9d0" providerId="LiveId" clId="{CAF8D1AD-7B4E-4CC7-8ABE-F8A92BF823D3}" dt="2023-02-14T02:15:16.731" v="164" actId="1076"/>
          <ac:spMkLst>
            <pc:docMk/>
            <pc:sldMk cId="2017811851" sldId="343"/>
            <ac:spMk id="14" creationId="{8FB14F31-6330-85F5-BF07-4AE317B23BCA}"/>
          </ac:spMkLst>
        </pc:spChg>
        <pc:spChg chg="add mod">
          <ac:chgData name="Bess Dunlevy" userId="dd4b9a8537dbe9d0" providerId="LiveId" clId="{CAF8D1AD-7B4E-4CC7-8ABE-F8A92BF823D3}" dt="2023-02-14T02:15:23.408" v="166" actId="1076"/>
          <ac:spMkLst>
            <pc:docMk/>
            <pc:sldMk cId="2017811851" sldId="343"/>
            <ac:spMk id="15" creationId="{5E035868-F9B2-52CC-9F2F-195F21FCE99D}"/>
          </ac:spMkLst>
        </pc:spChg>
        <pc:grpChg chg="add mod">
          <ac:chgData name="Bess Dunlevy" userId="dd4b9a8537dbe9d0" providerId="LiveId" clId="{CAF8D1AD-7B4E-4CC7-8ABE-F8A92BF823D3}" dt="2023-02-14T02:15:06.984" v="160" actId="1076"/>
          <ac:grpSpMkLst>
            <pc:docMk/>
            <pc:sldMk cId="2017811851" sldId="343"/>
            <ac:grpSpMk id="6" creationId="{082D93E1-FF20-8EF5-A608-5C576B262473}"/>
          </ac:grpSpMkLst>
        </pc:grpChg>
        <pc:picChg chg="add del mod">
          <ac:chgData name="Bess Dunlevy" userId="dd4b9a8537dbe9d0" providerId="LiveId" clId="{CAF8D1AD-7B4E-4CC7-8ABE-F8A92BF823D3}" dt="2023-02-14T02:16:58.664" v="195" actId="478"/>
          <ac:picMkLst>
            <pc:docMk/>
            <pc:sldMk cId="2017811851" sldId="343"/>
            <ac:picMk id="2" creationId="{EA915AF2-E301-F450-075D-F5E5D5ACC74F}"/>
          </ac:picMkLst>
        </pc:picChg>
        <pc:picChg chg="add mod ord">
          <ac:chgData name="Bess Dunlevy" userId="dd4b9a8537dbe9d0" providerId="LiveId" clId="{CAF8D1AD-7B4E-4CC7-8ABE-F8A92BF823D3}" dt="2023-02-14T02:14:08.252" v="147" actId="167"/>
          <ac:picMkLst>
            <pc:docMk/>
            <pc:sldMk cId="2017811851" sldId="343"/>
            <ac:picMk id="3" creationId="{EF3A9875-58C7-780C-11B6-6A6DEABF7F35}"/>
          </ac:picMkLst>
        </pc:picChg>
        <pc:picChg chg="mod">
          <ac:chgData name="Bess Dunlevy" userId="dd4b9a8537dbe9d0" providerId="LiveId" clId="{CAF8D1AD-7B4E-4CC7-8ABE-F8A92BF823D3}" dt="2023-02-14T02:14:50.030" v="153"/>
          <ac:picMkLst>
            <pc:docMk/>
            <pc:sldMk cId="2017811851" sldId="343"/>
            <ac:picMk id="7" creationId="{EF18B094-BA88-1E38-6602-0EE8A6AE9673}"/>
          </ac:picMkLst>
        </pc:picChg>
        <pc:picChg chg="mod">
          <ac:chgData name="Bess Dunlevy" userId="dd4b9a8537dbe9d0" providerId="LiveId" clId="{CAF8D1AD-7B4E-4CC7-8ABE-F8A92BF823D3}" dt="2023-02-14T02:14:50.030" v="153"/>
          <ac:picMkLst>
            <pc:docMk/>
            <pc:sldMk cId="2017811851" sldId="343"/>
            <ac:picMk id="8" creationId="{6D2AD6A3-387E-022F-6C37-FA52F6CA113C}"/>
          </ac:picMkLst>
        </pc:picChg>
        <pc:picChg chg="mod">
          <ac:chgData name="Bess Dunlevy" userId="dd4b9a8537dbe9d0" providerId="LiveId" clId="{CAF8D1AD-7B4E-4CC7-8ABE-F8A92BF823D3}" dt="2023-02-14T02:14:50.030" v="153"/>
          <ac:picMkLst>
            <pc:docMk/>
            <pc:sldMk cId="2017811851" sldId="343"/>
            <ac:picMk id="9" creationId="{3C3AAA78-6B13-7FC8-65FF-838A83B2BDF6}"/>
          </ac:picMkLst>
        </pc:picChg>
        <pc:picChg chg="add mod">
          <ac:chgData name="Bess Dunlevy" userId="dd4b9a8537dbe9d0" providerId="LiveId" clId="{CAF8D1AD-7B4E-4CC7-8ABE-F8A92BF823D3}" dt="2023-02-14T02:15:06.984" v="160" actId="1076"/>
          <ac:picMkLst>
            <pc:docMk/>
            <pc:sldMk cId="2017811851" sldId="343"/>
            <ac:picMk id="10" creationId="{846BCF10-15B9-4DFC-488A-B72645EA17A3}"/>
          </ac:picMkLst>
        </pc:picChg>
        <pc:picChg chg="add mod">
          <ac:chgData name="Bess Dunlevy" userId="dd4b9a8537dbe9d0" providerId="LiveId" clId="{CAF8D1AD-7B4E-4CC7-8ABE-F8A92BF823D3}" dt="2023-02-14T02:15:06.984" v="160" actId="1076"/>
          <ac:picMkLst>
            <pc:docMk/>
            <pc:sldMk cId="2017811851" sldId="343"/>
            <ac:picMk id="11" creationId="{D4991B89-C6E8-161E-B8C4-4FF960D6D50E}"/>
          </ac:picMkLst>
        </pc:picChg>
        <pc:picChg chg="add mod">
          <ac:chgData name="Bess Dunlevy" userId="dd4b9a8537dbe9d0" providerId="LiveId" clId="{CAF8D1AD-7B4E-4CC7-8ABE-F8A92BF823D3}" dt="2023-02-14T02:15:06.984" v="160" actId="1076"/>
          <ac:picMkLst>
            <pc:docMk/>
            <pc:sldMk cId="2017811851" sldId="343"/>
            <ac:picMk id="12" creationId="{27A05AF3-8894-6312-3844-498B91BF9A7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10/11/25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10/11/25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6D3F29C-1FC3-7994-8719-9C574B79EF6B}"/>
              </a:ext>
            </a:extLst>
          </p:cNvPr>
          <p:cNvSpPr txBox="1"/>
          <p:nvPr/>
        </p:nvSpPr>
        <p:spPr>
          <a:xfrm>
            <a:off x="241500" y="375149"/>
            <a:ext cx="8825447" cy="523220"/>
          </a:xfrm>
          <a:prstGeom prst="rect">
            <a:avLst/>
          </a:prstGeom>
          <a:noFill/>
        </p:spPr>
        <p:txBody>
          <a:bodyPr wrap="square">
            <a:spAutoFit/>
          </a:bodyPr>
          <a:lstStyle/>
          <a:p>
            <a:r>
              <a:rPr lang="en-US" sz="2800" b="1" dirty="0">
                <a:solidFill>
                  <a:schemeClr val="tx1">
                    <a:lumMod val="65000"/>
                    <a:lumOff val="35000"/>
                  </a:schemeClr>
                </a:solidFill>
                <a:latin typeface="Century Gothic" panose="020B0502020202020204" pitchFamily="34" charset="0"/>
              </a:rPr>
              <a:t>Marketing PowerPoint Timeline Template</a:t>
            </a:r>
          </a:p>
        </p:txBody>
      </p:sp>
      <p:cxnSp>
        <p:nvCxnSpPr>
          <p:cNvPr id="22" name="Straight Connector 21">
            <a:extLst>
              <a:ext uri="{FF2B5EF4-FFF2-40B4-BE49-F238E27FC236}">
                <a16:creationId xmlns:a16="http://schemas.microsoft.com/office/drawing/2014/main" id="{5141A837-A0A3-0E6C-BD2F-A29D096DF808}"/>
              </a:ext>
            </a:extLst>
          </p:cNvPr>
          <p:cNvCxnSpPr>
            <a:cxnSpLocks/>
          </p:cNvCxnSpPr>
          <p:nvPr/>
        </p:nvCxnSpPr>
        <p:spPr>
          <a:xfrm>
            <a:off x="1073406" y="2152890"/>
            <a:ext cx="1014811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22A14AB-C220-C5C8-B0BC-B3FD46B6D092}"/>
              </a:ext>
            </a:extLst>
          </p:cNvPr>
          <p:cNvCxnSpPr>
            <a:cxnSpLocks/>
          </p:cNvCxnSpPr>
          <p:nvPr/>
        </p:nvCxnSpPr>
        <p:spPr>
          <a:xfrm>
            <a:off x="1073407" y="4643377"/>
            <a:ext cx="10148119" cy="0"/>
          </a:xfrm>
          <a:prstGeom prst="line">
            <a:avLst/>
          </a:prstGeom>
          <a:ln w="25400"/>
        </p:spPr>
        <p:style>
          <a:lnRef idx="1">
            <a:schemeClr val="accent1"/>
          </a:lnRef>
          <a:fillRef idx="0">
            <a:schemeClr val="accent1"/>
          </a:fillRef>
          <a:effectRef idx="0">
            <a:schemeClr val="accent1"/>
          </a:effectRef>
          <a:fontRef idx="minor">
            <a:schemeClr val="tx1"/>
          </a:fontRef>
        </p:style>
      </p:cxnSp>
      <p:pic>
        <p:nvPicPr>
          <p:cNvPr id="3" name="Picture 2" descr="A blue arrow with white text&#10;&#10;AI-generated content may be incorrect.">
            <a:extLst>
              <a:ext uri="{FF2B5EF4-FFF2-40B4-BE49-F238E27FC236}">
                <a16:creationId xmlns:a16="http://schemas.microsoft.com/office/drawing/2014/main" id="{A521241F-8512-4E42-3AC3-A55A1B3DBC3F}"/>
              </a:ext>
            </a:extLst>
          </p:cNvPr>
          <p:cNvPicPr>
            <a:picLocks noChangeAspect="1"/>
          </p:cNvPicPr>
          <p:nvPr/>
        </p:nvPicPr>
        <p:blipFill>
          <a:blip r:embed="rId2"/>
          <a:stretch>
            <a:fillRect/>
          </a:stretch>
        </p:blipFill>
        <p:spPr>
          <a:xfrm>
            <a:off x="1021941" y="2672042"/>
            <a:ext cx="10148118" cy="1513915"/>
          </a:xfrm>
          <a:prstGeom prst="rect">
            <a:avLst/>
          </a:prstGeom>
          <a:effectLst>
            <a:softEdge rad="127000"/>
          </a:effectLst>
        </p:spPr>
      </p:pic>
    </p:spTree>
    <p:extLst>
      <p:ext uri="{BB962C8B-B14F-4D97-AF65-F5344CB8AC3E}">
        <p14:creationId xmlns:p14="http://schemas.microsoft.com/office/powerpoint/2010/main" val="201781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8" name="Oval 57">
            <a:extLst>
              <a:ext uri="{FF2B5EF4-FFF2-40B4-BE49-F238E27FC236}">
                <a16:creationId xmlns:a16="http://schemas.microsoft.com/office/drawing/2014/main" id="{2860CBE0-FACC-983B-CF69-AE94A18276EE}"/>
              </a:ext>
            </a:extLst>
          </p:cNvPr>
          <p:cNvSpPr/>
          <p:nvPr/>
        </p:nvSpPr>
        <p:spPr>
          <a:xfrm>
            <a:off x="10011129" y="3573972"/>
            <a:ext cx="724204" cy="659757"/>
          </a:xfrm>
          <a:prstGeom prst="ellipse">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56" name="Straight Connector 55">
            <a:extLst>
              <a:ext uri="{FF2B5EF4-FFF2-40B4-BE49-F238E27FC236}">
                <a16:creationId xmlns:a16="http://schemas.microsoft.com/office/drawing/2014/main" id="{A0E7EE12-CEF4-E6B7-5FCD-4C524A06D165}"/>
              </a:ext>
            </a:extLst>
          </p:cNvPr>
          <p:cNvCxnSpPr>
            <a:cxnSpLocks/>
          </p:cNvCxnSpPr>
          <p:nvPr/>
        </p:nvCxnSpPr>
        <p:spPr>
          <a:xfrm>
            <a:off x="10371277" y="2016613"/>
            <a:ext cx="0" cy="1261641"/>
          </a:xfrm>
          <a:prstGeom prst="line">
            <a:avLst/>
          </a:prstGeom>
          <a:ln w="25400">
            <a:solidFill>
              <a:schemeClr val="accent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D292C988-DC9D-EC36-3C19-66BC31A73CAA}"/>
              </a:ext>
            </a:extLst>
          </p:cNvPr>
          <p:cNvCxnSpPr>
            <a:cxnSpLocks/>
          </p:cNvCxnSpPr>
          <p:nvPr/>
        </p:nvCxnSpPr>
        <p:spPr>
          <a:xfrm>
            <a:off x="7568275" y="3620255"/>
            <a:ext cx="0" cy="1261641"/>
          </a:xfrm>
          <a:prstGeom prst="line">
            <a:avLst/>
          </a:prstGeom>
          <a:ln w="25400">
            <a:solidFill>
              <a:schemeClr val="accent1">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305179EB-3B82-4C91-94A7-358FA23318C0}"/>
              </a:ext>
            </a:extLst>
          </p:cNvPr>
          <p:cNvSpPr/>
          <p:nvPr/>
        </p:nvSpPr>
        <p:spPr>
          <a:xfrm>
            <a:off x="7206173" y="2584464"/>
            <a:ext cx="724204" cy="659757"/>
          </a:xfrm>
          <a:prstGeom prst="ellipse">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48" name="Straight Connector 47">
            <a:extLst>
              <a:ext uri="{FF2B5EF4-FFF2-40B4-BE49-F238E27FC236}">
                <a16:creationId xmlns:a16="http://schemas.microsoft.com/office/drawing/2014/main" id="{648707CC-934B-A652-E6D8-DF9D3D943FC4}"/>
              </a:ext>
            </a:extLst>
          </p:cNvPr>
          <p:cNvCxnSpPr>
            <a:cxnSpLocks/>
          </p:cNvCxnSpPr>
          <p:nvPr/>
        </p:nvCxnSpPr>
        <p:spPr>
          <a:xfrm>
            <a:off x="4800046" y="1982581"/>
            <a:ext cx="0" cy="1261641"/>
          </a:xfrm>
          <a:prstGeom prst="line">
            <a:avLst/>
          </a:prstGeom>
          <a:ln w="25400">
            <a:solidFill>
              <a:schemeClr val="accent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5338BB8-F77B-85BF-1A2E-156B61A2CDDE}"/>
              </a:ext>
            </a:extLst>
          </p:cNvPr>
          <p:cNvCxnSpPr>
            <a:cxnSpLocks/>
          </p:cNvCxnSpPr>
          <p:nvPr/>
        </p:nvCxnSpPr>
        <p:spPr>
          <a:xfrm>
            <a:off x="1797103" y="3690610"/>
            <a:ext cx="0" cy="1261641"/>
          </a:xfrm>
          <a:prstGeom prst="line">
            <a:avLst/>
          </a:prstGeom>
          <a:ln w="25400">
            <a:solidFill>
              <a:schemeClr val="accent1">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9BEF328E-DB0A-839B-C1E2-07FC4842D605}"/>
              </a:ext>
            </a:extLst>
          </p:cNvPr>
          <p:cNvSpPr/>
          <p:nvPr/>
        </p:nvSpPr>
        <p:spPr>
          <a:xfrm>
            <a:off x="4437944" y="3573973"/>
            <a:ext cx="724204" cy="659757"/>
          </a:xfrm>
          <a:prstGeom prst="ellipse">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9" name="Oval 38">
            <a:extLst>
              <a:ext uri="{FF2B5EF4-FFF2-40B4-BE49-F238E27FC236}">
                <a16:creationId xmlns:a16="http://schemas.microsoft.com/office/drawing/2014/main" id="{8B465289-6FDC-1961-1A4A-411267755F1C}"/>
              </a:ext>
            </a:extLst>
          </p:cNvPr>
          <p:cNvSpPr/>
          <p:nvPr/>
        </p:nvSpPr>
        <p:spPr>
          <a:xfrm>
            <a:off x="1477389" y="2584465"/>
            <a:ext cx="724204" cy="659757"/>
          </a:xfrm>
          <a:prstGeom prst="ellipse">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28" name="Group 27">
            <a:extLst>
              <a:ext uri="{FF2B5EF4-FFF2-40B4-BE49-F238E27FC236}">
                <a16:creationId xmlns:a16="http://schemas.microsoft.com/office/drawing/2014/main" id="{FE688822-0166-B851-5269-0112345AE6ED}"/>
              </a:ext>
            </a:extLst>
          </p:cNvPr>
          <p:cNvGrpSpPr/>
          <p:nvPr/>
        </p:nvGrpSpPr>
        <p:grpSpPr>
          <a:xfrm>
            <a:off x="8568985" y="3167390"/>
            <a:ext cx="3462739" cy="523220"/>
            <a:chOff x="196769" y="3167390"/>
            <a:chExt cx="4232948" cy="523220"/>
          </a:xfrm>
          <a:solidFill>
            <a:schemeClr val="accent1">
              <a:lumMod val="75000"/>
            </a:schemeClr>
          </a:solidFill>
          <a:effectLst>
            <a:outerShdw blurRad="50800" dist="38100" dir="5400000" algn="t" rotWithShape="0">
              <a:prstClr val="black">
                <a:alpha val="40000"/>
              </a:prstClr>
            </a:outerShdw>
          </a:effectLst>
        </p:grpSpPr>
        <p:sp>
          <p:nvSpPr>
            <p:cNvPr id="29" name="Pentagon 28">
              <a:extLst>
                <a:ext uri="{FF2B5EF4-FFF2-40B4-BE49-F238E27FC236}">
                  <a16:creationId xmlns:a16="http://schemas.microsoft.com/office/drawing/2014/main" id="{626619F9-6FEF-D2D4-6F8D-6CB1DD9FBCF7}"/>
                </a:ext>
              </a:extLst>
            </p:cNvPr>
            <p:cNvSpPr/>
            <p:nvPr/>
          </p:nvSpPr>
          <p:spPr>
            <a:xfrm>
              <a:off x="196769" y="3167390"/>
              <a:ext cx="3819645" cy="523220"/>
            </a:xfrm>
            <a:prstGeom prst="homePlate">
              <a:avLst/>
            </a:prstGeom>
            <a:grp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Century Gothic" panose="020B0502020202020204" pitchFamily="34" charset="0"/>
                </a:rPr>
                <a:t>        20XX April</a:t>
              </a:r>
            </a:p>
          </p:txBody>
        </p:sp>
        <p:sp>
          <p:nvSpPr>
            <p:cNvPr id="30" name="Chevron 29">
              <a:extLst>
                <a:ext uri="{FF2B5EF4-FFF2-40B4-BE49-F238E27FC236}">
                  <a16:creationId xmlns:a16="http://schemas.microsoft.com/office/drawing/2014/main" id="{2545B9A3-F17A-0551-10A5-3DAA141C3B72}"/>
                </a:ext>
              </a:extLst>
            </p:cNvPr>
            <p:cNvSpPr/>
            <p:nvPr/>
          </p:nvSpPr>
          <p:spPr>
            <a:xfrm>
              <a:off x="3868863" y="3167390"/>
              <a:ext cx="560854" cy="523220"/>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entury Gothic" panose="020B0502020202020204" pitchFamily="34" charset="0"/>
              </a:endParaRPr>
            </a:p>
          </p:txBody>
        </p:sp>
      </p:grpSp>
      <p:grpSp>
        <p:nvGrpSpPr>
          <p:cNvPr id="24" name="Group 23">
            <a:extLst>
              <a:ext uri="{FF2B5EF4-FFF2-40B4-BE49-F238E27FC236}">
                <a16:creationId xmlns:a16="http://schemas.microsoft.com/office/drawing/2014/main" id="{16945AE7-1EA3-B325-7F75-7CAEE1EDC190}"/>
              </a:ext>
            </a:extLst>
          </p:cNvPr>
          <p:cNvGrpSpPr/>
          <p:nvPr/>
        </p:nvGrpSpPr>
        <p:grpSpPr>
          <a:xfrm>
            <a:off x="5768399" y="3167390"/>
            <a:ext cx="3462739" cy="523220"/>
            <a:chOff x="196769" y="3167390"/>
            <a:chExt cx="4232948" cy="523220"/>
          </a:xfrm>
          <a:solidFill>
            <a:schemeClr val="accent5">
              <a:lumMod val="20000"/>
              <a:lumOff val="80000"/>
            </a:schemeClr>
          </a:solidFill>
          <a:effectLst>
            <a:outerShdw blurRad="50800" dist="38100" dir="5400000" algn="t" rotWithShape="0">
              <a:prstClr val="black">
                <a:alpha val="40000"/>
              </a:prstClr>
            </a:outerShdw>
          </a:effectLst>
        </p:grpSpPr>
        <p:sp>
          <p:nvSpPr>
            <p:cNvPr id="25" name="Pentagon 24">
              <a:extLst>
                <a:ext uri="{FF2B5EF4-FFF2-40B4-BE49-F238E27FC236}">
                  <a16:creationId xmlns:a16="http://schemas.microsoft.com/office/drawing/2014/main" id="{763F96C5-AAB9-31B3-E477-DE853E5C9F13}"/>
                </a:ext>
              </a:extLst>
            </p:cNvPr>
            <p:cNvSpPr/>
            <p:nvPr/>
          </p:nvSpPr>
          <p:spPr>
            <a:xfrm>
              <a:off x="196769" y="3167390"/>
              <a:ext cx="3819645" cy="523220"/>
            </a:xfrm>
            <a:prstGeom prst="homePlate">
              <a:avLst/>
            </a:prstGeom>
            <a:grp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75000"/>
                      <a:lumOff val="25000"/>
                    </a:schemeClr>
                  </a:solidFill>
                  <a:latin typeface="Century Gothic" panose="020B0502020202020204" pitchFamily="34" charset="0"/>
                </a:rPr>
                <a:t>        2027 March</a:t>
              </a:r>
            </a:p>
          </p:txBody>
        </p:sp>
        <p:sp>
          <p:nvSpPr>
            <p:cNvPr id="26" name="Chevron 25">
              <a:extLst>
                <a:ext uri="{FF2B5EF4-FFF2-40B4-BE49-F238E27FC236}">
                  <a16:creationId xmlns:a16="http://schemas.microsoft.com/office/drawing/2014/main" id="{EA9E2FF4-2D3D-B0C0-399F-69C0D3C06CA6}"/>
                </a:ext>
              </a:extLst>
            </p:cNvPr>
            <p:cNvSpPr/>
            <p:nvPr/>
          </p:nvSpPr>
          <p:spPr>
            <a:xfrm>
              <a:off x="3868863" y="3167390"/>
              <a:ext cx="560854" cy="523220"/>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entury Gothic" panose="020B0502020202020204" pitchFamily="34" charset="0"/>
              </a:endParaRPr>
            </a:p>
          </p:txBody>
        </p:sp>
      </p:grpSp>
      <p:grpSp>
        <p:nvGrpSpPr>
          <p:cNvPr id="21" name="Group 20">
            <a:extLst>
              <a:ext uri="{FF2B5EF4-FFF2-40B4-BE49-F238E27FC236}">
                <a16:creationId xmlns:a16="http://schemas.microsoft.com/office/drawing/2014/main" id="{0CE48BB9-D8DB-13A0-2D67-734A9B3B5AE4}"/>
              </a:ext>
            </a:extLst>
          </p:cNvPr>
          <p:cNvGrpSpPr/>
          <p:nvPr/>
        </p:nvGrpSpPr>
        <p:grpSpPr>
          <a:xfrm>
            <a:off x="3068676" y="3167390"/>
            <a:ext cx="3462739" cy="523220"/>
            <a:chOff x="196769" y="3167390"/>
            <a:chExt cx="4232948" cy="523220"/>
          </a:xfrm>
          <a:solidFill>
            <a:schemeClr val="accent1">
              <a:lumMod val="75000"/>
            </a:schemeClr>
          </a:solidFill>
          <a:effectLst>
            <a:outerShdw blurRad="50800" dist="38100" dir="5400000" algn="t" rotWithShape="0">
              <a:prstClr val="black">
                <a:alpha val="40000"/>
              </a:prstClr>
            </a:outerShdw>
          </a:effectLst>
        </p:grpSpPr>
        <p:sp>
          <p:nvSpPr>
            <p:cNvPr id="22" name="Pentagon 21">
              <a:extLst>
                <a:ext uri="{FF2B5EF4-FFF2-40B4-BE49-F238E27FC236}">
                  <a16:creationId xmlns:a16="http://schemas.microsoft.com/office/drawing/2014/main" id="{F52EF1E0-3F2E-90AD-82D1-CA485110678A}"/>
                </a:ext>
              </a:extLst>
            </p:cNvPr>
            <p:cNvSpPr/>
            <p:nvPr/>
          </p:nvSpPr>
          <p:spPr>
            <a:xfrm>
              <a:off x="196769" y="3167390"/>
              <a:ext cx="3819645" cy="523220"/>
            </a:xfrm>
            <a:prstGeom prst="homePlate">
              <a:avLst/>
            </a:prstGeom>
            <a:grp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Century Gothic" panose="020B0502020202020204" pitchFamily="34" charset="0"/>
                </a:rPr>
                <a:t>       2023 February</a:t>
              </a:r>
            </a:p>
          </p:txBody>
        </p:sp>
        <p:sp>
          <p:nvSpPr>
            <p:cNvPr id="23" name="Chevron 22">
              <a:extLst>
                <a:ext uri="{FF2B5EF4-FFF2-40B4-BE49-F238E27FC236}">
                  <a16:creationId xmlns:a16="http://schemas.microsoft.com/office/drawing/2014/main" id="{A48DEA64-BB18-04D8-BE53-2237B5E71A0C}"/>
                </a:ext>
              </a:extLst>
            </p:cNvPr>
            <p:cNvSpPr/>
            <p:nvPr/>
          </p:nvSpPr>
          <p:spPr>
            <a:xfrm>
              <a:off x="3868863" y="3167390"/>
              <a:ext cx="560854" cy="523220"/>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entury Gothic" panose="020B0502020202020204" pitchFamily="34" charset="0"/>
              </a:endParaRPr>
            </a:p>
          </p:txBody>
        </p:sp>
      </p:gr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rPr>
              <a:t>Marketing PowerPoint Timeline Template</a:t>
            </a:r>
          </a:p>
        </p:txBody>
      </p:sp>
      <p:grpSp>
        <p:nvGrpSpPr>
          <p:cNvPr id="6" name="Group 5">
            <a:extLst>
              <a:ext uri="{FF2B5EF4-FFF2-40B4-BE49-F238E27FC236}">
                <a16:creationId xmlns:a16="http://schemas.microsoft.com/office/drawing/2014/main" id="{BFAEA5A0-64E7-2477-395D-526550E1A741}"/>
              </a:ext>
            </a:extLst>
          </p:cNvPr>
          <p:cNvGrpSpPr/>
          <p:nvPr/>
        </p:nvGrpSpPr>
        <p:grpSpPr>
          <a:xfrm>
            <a:off x="300447" y="3167390"/>
            <a:ext cx="3462739" cy="523220"/>
            <a:chOff x="196769" y="3167390"/>
            <a:chExt cx="4232948" cy="523220"/>
          </a:xfrm>
          <a:solidFill>
            <a:schemeClr val="accent5">
              <a:lumMod val="20000"/>
              <a:lumOff val="80000"/>
            </a:schemeClr>
          </a:solidFill>
          <a:effectLst>
            <a:outerShdw blurRad="50800" dist="38100" dir="5400000" algn="t" rotWithShape="0">
              <a:prstClr val="black">
                <a:alpha val="40000"/>
              </a:prstClr>
            </a:outerShdw>
          </a:effectLst>
        </p:grpSpPr>
        <p:sp>
          <p:nvSpPr>
            <p:cNvPr id="2" name="Pentagon 1">
              <a:extLst>
                <a:ext uri="{FF2B5EF4-FFF2-40B4-BE49-F238E27FC236}">
                  <a16:creationId xmlns:a16="http://schemas.microsoft.com/office/drawing/2014/main" id="{A8F3461D-EE44-1640-1B85-C7FF0291C490}"/>
                </a:ext>
              </a:extLst>
            </p:cNvPr>
            <p:cNvSpPr/>
            <p:nvPr/>
          </p:nvSpPr>
          <p:spPr>
            <a:xfrm>
              <a:off x="196769" y="3167390"/>
              <a:ext cx="3819645" cy="523220"/>
            </a:xfrm>
            <a:prstGeom prst="homePlate">
              <a:avLst/>
            </a:prstGeom>
            <a:grp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75000"/>
                      <a:lumOff val="25000"/>
                    </a:schemeClr>
                  </a:solidFill>
                  <a:latin typeface="Century Gothic" panose="020B0502020202020204" pitchFamily="34" charset="0"/>
                </a:rPr>
                <a:t>2022 January</a:t>
              </a:r>
            </a:p>
          </p:txBody>
        </p:sp>
        <p:sp>
          <p:nvSpPr>
            <p:cNvPr id="4" name="Chevron 3">
              <a:extLst>
                <a:ext uri="{FF2B5EF4-FFF2-40B4-BE49-F238E27FC236}">
                  <a16:creationId xmlns:a16="http://schemas.microsoft.com/office/drawing/2014/main" id="{6FE94067-D32B-3B98-3282-5F49815E8F7C}"/>
                </a:ext>
              </a:extLst>
            </p:cNvPr>
            <p:cNvSpPr/>
            <p:nvPr/>
          </p:nvSpPr>
          <p:spPr>
            <a:xfrm>
              <a:off x="3868863" y="3167390"/>
              <a:ext cx="560854" cy="523220"/>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entury Gothic" panose="020B0502020202020204" pitchFamily="34" charset="0"/>
              </a:endParaRPr>
            </a:p>
          </p:txBody>
        </p:sp>
      </p:grpSp>
      <p:pic>
        <p:nvPicPr>
          <p:cNvPr id="38" name="Graphic 37" descr="Rocket outline">
            <a:extLst>
              <a:ext uri="{FF2B5EF4-FFF2-40B4-BE49-F238E27FC236}">
                <a16:creationId xmlns:a16="http://schemas.microsoft.com/office/drawing/2014/main" id="{1464D557-B3CB-E8D4-32BF-52E90268A3F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70218" y="2675743"/>
            <a:ext cx="523220" cy="523220"/>
          </a:xfrm>
          <a:prstGeom prst="rect">
            <a:avLst/>
          </a:prstGeom>
        </p:spPr>
      </p:pic>
      <p:sp>
        <p:nvSpPr>
          <p:cNvPr id="44" name="TextBox 43">
            <a:extLst>
              <a:ext uri="{FF2B5EF4-FFF2-40B4-BE49-F238E27FC236}">
                <a16:creationId xmlns:a16="http://schemas.microsoft.com/office/drawing/2014/main" id="{4A8E1EDF-22BC-E662-F2D2-6B41288EACD0}"/>
              </a:ext>
            </a:extLst>
          </p:cNvPr>
          <p:cNvSpPr txBox="1"/>
          <p:nvPr/>
        </p:nvSpPr>
        <p:spPr>
          <a:xfrm>
            <a:off x="891293" y="4952251"/>
            <a:ext cx="1942946"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Enter campaign kickoff or initial activity here (e.g., market research, strategy planning).</a:t>
            </a:r>
          </a:p>
        </p:txBody>
      </p:sp>
      <p:pic>
        <p:nvPicPr>
          <p:cNvPr id="46" name="Graphic 45" descr="Lightbulb and gear outline">
            <a:extLst>
              <a:ext uri="{FF2B5EF4-FFF2-40B4-BE49-F238E27FC236}">
                <a16:creationId xmlns:a16="http://schemas.microsoft.com/office/drawing/2014/main" id="{E75E0577-F108-1A95-1898-33CE9CCF473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535791" y="3655885"/>
            <a:ext cx="537865" cy="537865"/>
          </a:xfrm>
          <a:prstGeom prst="rect">
            <a:avLst/>
          </a:prstGeom>
        </p:spPr>
      </p:pic>
      <p:sp>
        <p:nvSpPr>
          <p:cNvPr id="49" name="TextBox 48">
            <a:extLst>
              <a:ext uri="{FF2B5EF4-FFF2-40B4-BE49-F238E27FC236}">
                <a16:creationId xmlns:a16="http://schemas.microsoft.com/office/drawing/2014/main" id="{B8E667D3-B408-9089-33B8-5F0C59C9CC74}"/>
              </a:ext>
            </a:extLst>
          </p:cNvPr>
          <p:cNvSpPr txBox="1"/>
          <p:nvPr/>
        </p:nvSpPr>
        <p:spPr>
          <a:xfrm>
            <a:off x="4016363" y="1086583"/>
            <a:ext cx="1942946"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Add early campaign deliverables (e.g., first ad launch, content rollout, or pilot test).</a:t>
            </a:r>
          </a:p>
        </p:txBody>
      </p:sp>
      <p:pic>
        <p:nvPicPr>
          <p:cNvPr id="51" name="Graphic 50" descr="Flag outline">
            <a:extLst>
              <a:ext uri="{FF2B5EF4-FFF2-40B4-BE49-F238E27FC236}">
                <a16:creationId xmlns:a16="http://schemas.microsoft.com/office/drawing/2014/main" id="{5563D7E7-7AC9-FCF3-2AE2-0A466044FEA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338805" y="2673686"/>
            <a:ext cx="525277" cy="525277"/>
          </a:xfrm>
          <a:prstGeom prst="rect">
            <a:avLst/>
          </a:prstGeom>
        </p:spPr>
      </p:pic>
      <p:sp>
        <p:nvSpPr>
          <p:cNvPr id="54" name="TextBox 53">
            <a:extLst>
              <a:ext uri="{FF2B5EF4-FFF2-40B4-BE49-F238E27FC236}">
                <a16:creationId xmlns:a16="http://schemas.microsoft.com/office/drawing/2014/main" id="{D60AF184-83EB-F3A9-0A6F-1196EAC1589D}"/>
              </a:ext>
            </a:extLst>
          </p:cNvPr>
          <p:cNvSpPr txBox="1"/>
          <p:nvPr/>
        </p:nvSpPr>
        <p:spPr>
          <a:xfrm>
            <a:off x="6954532" y="4906547"/>
            <a:ext cx="1451006" cy="1200329"/>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Insert mid-cycle marketing milestone (e.g., major campaign push, product promotion).</a:t>
            </a:r>
          </a:p>
        </p:txBody>
      </p:sp>
      <p:sp>
        <p:nvSpPr>
          <p:cNvPr id="57" name="TextBox 56">
            <a:extLst>
              <a:ext uri="{FF2B5EF4-FFF2-40B4-BE49-F238E27FC236}">
                <a16:creationId xmlns:a16="http://schemas.microsoft.com/office/drawing/2014/main" id="{F1425488-4301-FC51-7098-5079BB7A3B91}"/>
              </a:ext>
            </a:extLst>
          </p:cNvPr>
          <p:cNvSpPr txBox="1"/>
          <p:nvPr/>
        </p:nvSpPr>
        <p:spPr>
          <a:xfrm>
            <a:off x="9399804" y="1086582"/>
            <a:ext cx="1942946"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Close with a long-term result or final marketing activity (e.g., reporting, next-phase prep).</a:t>
            </a:r>
          </a:p>
        </p:txBody>
      </p:sp>
      <p:pic>
        <p:nvPicPr>
          <p:cNvPr id="60" name="Graphic 59" descr="Bullseye outline">
            <a:extLst>
              <a:ext uri="{FF2B5EF4-FFF2-40B4-BE49-F238E27FC236}">
                <a16:creationId xmlns:a16="http://schemas.microsoft.com/office/drawing/2014/main" id="{90D93A08-1A9B-88F4-7C89-8DC6DEFBFFA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130133" y="3666555"/>
            <a:ext cx="483853" cy="483853"/>
          </a:xfrm>
          <a:prstGeom prst="rect">
            <a:avLst/>
          </a:prstGeom>
        </p:spPr>
      </p:pic>
      <p:sp>
        <p:nvSpPr>
          <p:cNvPr id="61" name="TextBox 60">
            <a:extLst>
              <a:ext uri="{FF2B5EF4-FFF2-40B4-BE49-F238E27FC236}">
                <a16:creationId xmlns:a16="http://schemas.microsoft.com/office/drawing/2014/main" id="{2B3B6A26-E5C6-0B46-B5E8-EF55673AB34F}"/>
              </a:ext>
            </a:extLst>
          </p:cNvPr>
          <p:cNvSpPr txBox="1"/>
          <p:nvPr/>
        </p:nvSpPr>
        <p:spPr>
          <a:xfrm>
            <a:off x="5087788" y="6159087"/>
            <a:ext cx="2313454" cy="276999"/>
          </a:xfrm>
          <a:prstGeom prst="rect">
            <a:avLst/>
          </a:prstGeom>
          <a:noFill/>
        </p:spPr>
        <p:txBody>
          <a:bodyPr wrap="none" rtlCol="0">
            <a:spAutoFit/>
          </a:bodyPr>
          <a:lstStyle/>
          <a:p>
            <a:r>
              <a:rPr lang="en-US" sz="1200" dirty="0">
                <a:solidFill>
                  <a:srgbClr val="001033"/>
                </a:solidFill>
                <a:latin typeface="Century Gothic" panose="020B0502020202020204" pitchFamily="34" charset="0"/>
              </a:rPr>
              <a:t>Provided by Smartsheet, Inc.</a:t>
            </a:r>
          </a:p>
        </p:txBody>
      </p:sp>
      <p:sp>
        <p:nvSpPr>
          <p:cNvPr id="62" name="TextBox 61">
            <a:extLst>
              <a:ext uri="{FF2B5EF4-FFF2-40B4-BE49-F238E27FC236}">
                <a16:creationId xmlns:a16="http://schemas.microsoft.com/office/drawing/2014/main" id="{8B368CFD-D46C-CD31-B72F-1B0D9F650BF1}"/>
              </a:ext>
            </a:extLst>
          </p:cNvPr>
          <p:cNvSpPr txBox="1"/>
          <p:nvPr/>
        </p:nvSpPr>
        <p:spPr>
          <a:xfrm>
            <a:off x="176289" y="87842"/>
            <a:ext cx="8825447" cy="523220"/>
          </a:xfrm>
          <a:prstGeom prst="rect">
            <a:avLst/>
          </a:prstGeom>
          <a:noFill/>
        </p:spPr>
        <p:txBody>
          <a:bodyPr wrap="square">
            <a:spAutoFit/>
          </a:bodyPr>
          <a:lstStyle/>
          <a:p>
            <a:r>
              <a:rPr lang="en-US" sz="2800" b="1" dirty="0">
                <a:solidFill>
                  <a:schemeClr val="accent1">
                    <a:lumMod val="50000"/>
                  </a:schemeClr>
                </a:solidFill>
                <a:latin typeface="Century Gothic" panose="020B0502020202020204" pitchFamily="34" charset="0"/>
              </a:rPr>
              <a:t>Marketing PowerPoint Timeline Template</a:t>
            </a:r>
          </a:p>
        </p:txBody>
      </p:sp>
    </p:spTree>
    <p:extLst>
      <p:ext uri="{BB962C8B-B14F-4D97-AF65-F5344CB8AC3E}">
        <p14:creationId xmlns:p14="http://schemas.microsoft.com/office/powerpoint/2010/main" val="192531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owerPoint-Social-Media-Marketing-Plan-Template_PowerPoint" id="{91C4BBA7-67E2-F94B-8599-1F52A892F607}" vid="{8137798D-D864-4044-B1B7-464A6E46CF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IC-PowerPoint-Social-Media-Marketing-Plan-Template_PowerPoint</Template>
  <TotalTime>78</TotalTime>
  <Words>198</Words>
  <Application>Microsoft Macintosh PowerPoint</Application>
  <PresentationFormat>Widescreen</PresentationFormat>
  <Paragraphs>16</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9</cp:revision>
  <cp:lastPrinted>2020-08-31T22:23:58Z</cp:lastPrinted>
  <dcterms:created xsi:type="dcterms:W3CDTF">2023-02-14T02:04:16Z</dcterms:created>
  <dcterms:modified xsi:type="dcterms:W3CDTF">2025-10-11T16:46:38Z</dcterms:modified>
</cp:coreProperties>
</file>