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4"/>
  </p:notesMasterIdLst>
  <p:sldIdLst>
    <p:sldId id="260" r:id="rId2"/>
    <p:sldId id="270" r:id="rId3"/>
  </p:sldIdLst>
  <p:sldSz cx="12192000" cy="6858000"/>
  <p:notesSz cx="6858000" cy="9144000"/>
  <p:embeddedFontLst>
    <p:embeddedFont>
      <p:font typeface="Century Gothic" panose="020B0502020202020204" pitchFamily="34" charset="0"/>
      <p:regular r:id="rId5"/>
      <p:bold r:id="rId6"/>
      <p:italic r:id="rId7"/>
      <p:boldItalic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C084FC"/>
    <a:srgbClr val="F4A261"/>
    <a:srgbClr val="9B5DE5"/>
    <a:srgbClr val="EC6F91"/>
    <a:srgbClr val="F76C6C"/>
    <a:srgbClr val="FFD166"/>
    <a:srgbClr val="D4E157"/>
    <a:srgbClr val="97E97C"/>
    <a:srgbClr val="4ECD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5307FF7-BB76-48CB-B092-F1223D3E1BD8}">
  <a:tblStyle styleId="{E5307FF7-BB76-48CB-B092-F1223D3E1BD8}"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00" autoAdjust="0"/>
    <p:restoredTop sz="94660"/>
  </p:normalViewPr>
  <p:slideViewPr>
    <p:cSldViewPr snapToGrid="0">
      <p:cViewPr varScale="1">
        <p:scale>
          <a:sx n="105" d="100"/>
          <a:sy n="105" d="100"/>
        </p:scale>
        <p:origin x="224" y="6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theme" Target="theme/theme1.xml"/><Relationship Id="rId5" Type="http://schemas.openxmlformats.org/officeDocument/2006/relationships/font" Target="fonts/font1.fntdata"/><Relationship Id="rId10" Type="http://schemas.openxmlformats.org/officeDocument/2006/relationships/viewProps" Target="viewProps.xml"/><Relationship Id="rId4" Type="http://schemas.openxmlformats.org/officeDocument/2006/relationships/notesMaster" Target="notesMasters/notes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3" name="Google Shape;163;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52" name="Google Shape;352;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9"/>
        <p:cNvGrpSpPr/>
        <p:nvPr/>
      </p:nvGrpSpPr>
      <p:grpSpPr>
        <a:xfrm>
          <a:off x="0" y="0"/>
          <a:ext cx="0" cy="0"/>
          <a:chOff x="0" y="0"/>
          <a:chExt cx="0" cy="0"/>
        </a:xfrm>
      </p:grpSpPr>
      <p:sp>
        <p:nvSpPr>
          <p:cNvPr id="80" name="Google Shape;80;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3" name="Google Shape;8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4" name="Google Shape;8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3" name="Google Shape;33;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4"/>
        <p:cNvGrpSpPr/>
        <p:nvPr/>
      </p:nvGrpSpPr>
      <p:grpSpPr>
        <a:xfrm>
          <a:off x="0" y="0"/>
          <a:ext cx="0" cy="0"/>
          <a:chOff x="0" y="0"/>
          <a:chExt cx="0" cy="0"/>
        </a:xfrm>
      </p:grpSpPr>
      <p:sp>
        <p:nvSpPr>
          <p:cNvPr id="35" name="Google Shape;35;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4" name="Google Shape;5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9"/>
        <p:cNvGrpSpPr/>
        <p:nvPr/>
      </p:nvGrpSpPr>
      <p:grpSpPr>
        <a:xfrm>
          <a:off x="0" y="0"/>
          <a:ext cx="0" cy="0"/>
          <a:chOff x="0" y="0"/>
          <a:chExt cx="0" cy="0"/>
        </a:xfrm>
      </p:grpSpPr>
      <p:sp>
        <p:nvSpPr>
          <p:cNvPr id="60" name="Google Shape;60;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2" name="Google Shape;62;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3" name="Google Shape;63;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5" name="Google Shape;65;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6"/>
        <p:cNvGrpSpPr/>
        <p:nvPr/>
      </p:nvGrpSpPr>
      <p:grpSpPr>
        <a:xfrm>
          <a:off x="0" y="0"/>
          <a:ext cx="0" cy="0"/>
          <a:chOff x="0" y="0"/>
          <a:chExt cx="0" cy="0"/>
        </a:xfrm>
      </p:grpSpPr>
      <p:sp>
        <p:nvSpPr>
          <p:cNvPr id="67" name="Google Shape;67;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1"/>
          <p:cNvSpPr>
            <a:spLocks noGrp="1"/>
          </p:cNvSpPr>
          <p:nvPr>
            <p:ph type="pic" idx="2"/>
          </p:nvPr>
        </p:nvSpPr>
        <p:spPr>
          <a:xfrm>
            <a:off x="5183188" y="987425"/>
            <a:ext cx="6172200" cy="4873625"/>
          </a:xfrm>
          <a:prstGeom prst="rect">
            <a:avLst/>
          </a:prstGeom>
          <a:noFill/>
          <a:ln>
            <a:noFill/>
          </a:ln>
        </p:spPr>
      </p:sp>
      <p:sp>
        <p:nvSpPr>
          <p:cNvPr id="69" name="Google Shape;69;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0" name="Google Shape;7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2" name="Google Shape;7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3"/>
        <p:cNvGrpSpPr/>
        <p:nvPr/>
      </p:nvGrpSpPr>
      <p:grpSpPr>
        <a:xfrm>
          <a:off x="0" y="0"/>
          <a:ext cx="0" cy="0"/>
          <a:chOff x="0" y="0"/>
          <a:chExt cx="0" cy="0"/>
        </a:xfrm>
      </p:grpSpPr>
      <p:sp>
        <p:nvSpPr>
          <p:cNvPr id="74" name="Google Shape;7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8" name="Google Shape;78;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2F2F2">
                <a:alpha val="40000"/>
              </a:srgbClr>
            </a:gs>
            <a:gs pos="100000">
              <a:srgbClr val="BFBFBF"/>
            </a:gs>
          </a:gsLst>
          <a:lin ang="13500000" scaled="0"/>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64"/>
        <p:cNvGrpSpPr/>
        <p:nvPr/>
      </p:nvGrpSpPr>
      <p:grpSpPr>
        <a:xfrm>
          <a:off x="0" y="0"/>
          <a:ext cx="0" cy="0"/>
          <a:chOff x="0" y="0"/>
          <a:chExt cx="0" cy="0"/>
        </a:xfrm>
      </p:grpSpPr>
      <p:sp>
        <p:nvSpPr>
          <p:cNvPr id="41" name="Oval 40">
            <a:extLst>
              <a:ext uri="{FF2B5EF4-FFF2-40B4-BE49-F238E27FC236}">
                <a16:creationId xmlns:a16="http://schemas.microsoft.com/office/drawing/2014/main" id="{C01D726F-9D71-E4D9-D1CE-126AAF7CC5C9}"/>
              </a:ext>
            </a:extLst>
          </p:cNvPr>
          <p:cNvSpPr/>
          <p:nvPr/>
        </p:nvSpPr>
        <p:spPr>
          <a:xfrm>
            <a:off x="10667295" y="2738555"/>
            <a:ext cx="536445" cy="479373"/>
          </a:xfrm>
          <a:prstGeom prst="ellipse">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D900CB0C-E81E-1A49-5BB5-805D7F0CF829}"/>
              </a:ext>
            </a:extLst>
          </p:cNvPr>
          <p:cNvSpPr/>
          <p:nvPr/>
        </p:nvSpPr>
        <p:spPr>
          <a:xfrm>
            <a:off x="7453645" y="3392420"/>
            <a:ext cx="536445" cy="509020"/>
          </a:xfrm>
          <a:prstGeom prst="ellipse">
            <a:avLst/>
          </a:prstGeom>
          <a:solidFill>
            <a:schemeClr val="accent1">
              <a:lumMod val="50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5C8230AC-2AF6-7B72-4A5E-F461C46A4A97}"/>
              </a:ext>
            </a:extLst>
          </p:cNvPr>
          <p:cNvSpPr/>
          <p:nvPr/>
        </p:nvSpPr>
        <p:spPr>
          <a:xfrm>
            <a:off x="3844820" y="2738556"/>
            <a:ext cx="536445" cy="492443"/>
          </a:xfrm>
          <a:prstGeom prst="ellipse">
            <a:avLst/>
          </a:prstGeom>
          <a:solidFill>
            <a:schemeClr val="accent1">
              <a:lumMod val="50000"/>
            </a:schemeClr>
          </a:solidFill>
          <a:ln>
            <a:noFill/>
          </a:ln>
          <a:effectLst>
            <a:outerShdw blurRad="50800" dist="38100" dir="16200000"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a:extLst>
              <a:ext uri="{FF2B5EF4-FFF2-40B4-BE49-F238E27FC236}">
                <a16:creationId xmlns:a16="http://schemas.microsoft.com/office/drawing/2014/main" id="{B8771F8A-149F-81FD-A1E2-2727B3D55E96}"/>
              </a:ext>
            </a:extLst>
          </p:cNvPr>
          <p:cNvSpPr/>
          <p:nvPr/>
        </p:nvSpPr>
        <p:spPr>
          <a:xfrm>
            <a:off x="793699" y="3369556"/>
            <a:ext cx="536445" cy="531884"/>
          </a:xfrm>
          <a:prstGeom prst="ellipse">
            <a:avLst/>
          </a:prstGeom>
          <a:solidFill>
            <a:schemeClr val="accent1">
              <a:lumMod val="50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9" name="Straight Connector 18">
            <a:extLst>
              <a:ext uri="{FF2B5EF4-FFF2-40B4-BE49-F238E27FC236}">
                <a16:creationId xmlns:a16="http://schemas.microsoft.com/office/drawing/2014/main" id="{55AA423E-36CE-838B-5426-BC4875E3CAE2}"/>
              </a:ext>
            </a:extLst>
          </p:cNvPr>
          <p:cNvCxnSpPr>
            <a:cxnSpLocks/>
          </p:cNvCxnSpPr>
          <p:nvPr/>
        </p:nvCxnSpPr>
        <p:spPr>
          <a:xfrm>
            <a:off x="10922623" y="3316224"/>
            <a:ext cx="0" cy="1219200"/>
          </a:xfrm>
          <a:prstGeom prst="line">
            <a:avLst/>
          </a:prstGeom>
          <a:ln w="22225">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4B3EF67-F0C3-0B7E-95F9-35D6FAA4B4CC}"/>
              </a:ext>
            </a:extLst>
          </p:cNvPr>
          <p:cNvCxnSpPr>
            <a:cxnSpLocks/>
          </p:cNvCxnSpPr>
          <p:nvPr/>
        </p:nvCxnSpPr>
        <p:spPr>
          <a:xfrm>
            <a:off x="7721868" y="2033021"/>
            <a:ext cx="0" cy="1219200"/>
          </a:xfrm>
          <a:prstGeom prst="line">
            <a:avLst/>
          </a:prstGeom>
          <a:ln w="22225">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64F04380-8CC2-8814-D6E4-C738F5F737AC}"/>
              </a:ext>
            </a:extLst>
          </p:cNvPr>
          <p:cNvCxnSpPr>
            <a:cxnSpLocks/>
          </p:cNvCxnSpPr>
          <p:nvPr/>
        </p:nvCxnSpPr>
        <p:spPr>
          <a:xfrm>
            <a:off x="4114097" y="3252221"/>
            <a:ext cx="0" cy="1219200"/>
          </a:xfrm>
          <a:prstGeom prst="line">
            <a:avLst/>
          </a:prstGeom>
          <a:ln w="22225">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DA615A4-4E94-4A7A-A946-0C7141068A18}"/>
              </a:ext>
            </a:extLst>
          </p:cNvPr>
          <p:cNvCxnSpPr>
            <a:cxnSpLocks/>
          </p:cNvCxnSpPr>
          <p:nvPr/>
        </p:nvCxnSpPr>
        <p:spPr>
          <a:xfrm>
            <a:off x="1072193" y="2103120"/>
            <a:ext cx="0" cy="1219200"/>
          </a:xfrm>
          <a:prstGeom prst="line">
            <a:avLst/>
          </a:prstGeom>
          <a:ln w="22225">
            <a:prstDash val="sysDot"/>
          </a:ln>
        </p:spPr>
        <p:style>
          <a:lnRef idx="1">
            <a:schemeClr val="accent1"/>
          </a:lnRef>
          <a:fillRef idx="0">
            <a:schemeClr val="accent1"/>
          </a:fillRef>
          <a:effectRef idx="0">
            <a:schemeClr val="accent1"/>
          </a:effectRef>
          <a:fontRef idx="minor">
            <a:schemeClr val="tx1"/>
          </a:fontRef>
        </p:style>
      </p:cxnSp>
      <p:sp>
        <p:nvSpPr>
          <p:cNvPr id="92" name="TextBox 91">
            <a:extLst>
              <a:ext uri="{FF2B5EF4-FFF2-40B4-BE49-F238E27FC236}">
                <a16:creationId xmlns:a16="http://schemas.microsoft.com/office/drawing/2014/main" id="{C24D211A-E8A5-0D35-3B30-593488312411}"/>
              </a:ext>
            </a:extLst>
          </p:cNvPr>
          <p:cNvSpPr txBox="1"/>
          <p:nvPr/>
        </p:nvSpPr>
        <p:spPr>
          <a:xfrm>
            <a:off x="204554" y="137496"/>
            <a:ext cx="6950745" cy="492443"/>
          </a:xfrm>
          <a:prstGeom prst="rect">
            <a:avLst/>
          </a:prstGeom>
          <a:noFill/>
        </p:spPr>
        <p:txBody>
          <a:bodyPr wrap="square" rtlCol="0">
            <a:spAutoFit/>
          </a:bodyPr>
          <a:lstStyle/>
          <a:p>
            <a:r>
              <a:rPr lang="en-US" sz="2600" b="1" dirty="0">
                <a:solidFill>
                  <a:schemeClr val="accent1">
                    <a:lumMod val="50000"/>
                  </a:schemeClr>
                </a:solidFill>
                <a:latin typeface="Century Gothic" panose="020B0502020202020204" pitchFamily="34" charset="0"/>
              </a:rPr>
              <a:t>Historical PowerPoint Timeline Template</a:t>
            </a:r>
          </a:p>
        </p:txBody>
      </p:sp>
      <p:sp>
        <p:nvSpPr>
          <p:cNvPr id="93" name="TextBox 92">
            <a:extLst>
              <a:ext uri="{FF2B5EF4-FFF2-40B4-BE49-F238E27FC236}">
                <a16:creationId xmlns:a16="http://schemas.microsoft.com/office/drawing/2014/main" id="{A78EB58F-34BF-F17D-764E-C172FB1B4CF0}"/>
              </a:ext>
            </a:extLst>
          </p:cNvPr>
          <p:cNvSpPr txBox="1"/>
          <p:nvPr/>
        </p:nvSpPr>
        <p:spPr>
          <a:xfrm>
            <a:off x="5004380" y="6318708"/>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cxnSp>
        <p:nvCxnSpPr>
          <p:cNvPr id="5" name="Straight Connector 4">
            <a:extLst>
              <a:ext uri="{FF2B5EF4-FFF2-40B4-BE49-F238E27FC236}">
                <a16:creationId xmlns:a16="http://schemas.microsoft.com/office/drawing/2014/main" id="{BEF33A55-8A43-BA07-C13B-F19986B1C524}"/>
              </a:ext>
            </a:extLst>
          </p:cNvPr>
          <p:cNvCxnSpPr>
            <a:cxnSpLocks/>
          </p:cNvCxnSpPr>
          <p:nvPr/>
        </p:nvCxnSpPr>
        <p:spPr>
          <a:xfrm>
            <a:off x="0" y="3322320"/>
            <a:ext cx="12192000" cy="0"/>
          </a:xfrm>
          <a:prstGeom prst="line">
            <a:avLst/>
          </a:prstGeom>
          <a:ln w="31750" cmpd="sng">
            <a:solidFill>
              <a:schemeClr val="accent4">
                <a:lumMod val="75000"/>
              </a:schemeClr>
            </a:solidFill>
            <a:prstDash val="solid"/>
          </a:ln>
          <a:effectLst>
            <a:outerShdw blurRad="50800" dist="38100" dir="5400000" algn="t" rotWithShape="0">
              <a:schemeClr val="accent4">
                <a:lumMod val="75000"/>
                <a:alpha val="40000"/>
              </a:schemeClr>
            </a:outerShdw>
          </a:effectLst>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E88867FC-91FE-7DE5-077B-8D420FF5C22F}"/>
              </a:ext>
            </a:extLst>
          </p:cNvPr>
          <p:cNvSpPr/>
          <p:nvPr/>
        </p:nvSpPr>
        <p:spPr>
          <a:xfrm>
            <a:off x="505623" y="3134875"/>
            <a:ext cx="1133139" cy="362701"/>
          </a:xfrm>
          <a:prstGeom prst="rect">
            <a:avLst/>
          </a:prstGeom>
          <a:solidFill>
            <a:schemeClr val="accent1">
              <a:lumMod val="50000"/>
            </a:schemeClr>
          </a:solidFill>
          <a:ln>
            <a:noFill/>
          </a:ln>
          <a:effectLst>
            <a:outerShdw blurRad="50800" dist="38100" dir="16200000" rotWithShape="0">
              <a:schemeClr val="accent1">
                <a:lumMod val="60000"/>
                <a:lumOff val="4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2017</a:t>
            </a:r>
          </a:p>
        </p:txBody>
      </p:sp>
      <p:sp>
        <p:nvSpPr>
          <p:cNvPr id="28" name="Rectangle 27">
            <a:extLst>
              <a:ext uri="{FF2B5EF4-FFF2-40B4-BE49-F238E27FC236}">
                <a16:creationId xmlns:a16="http://schemas.microsoft.com/office/drawing/2014/main" id="{AB6FE440-02DA-081A-0E3A-D7265E0E674E}"/>
              </a:ext>
            </a:extLst>
          </p:cNvPr>
          <p:cNvSpPr/>
          <p:nvPr/>
        </p:nvSpPr>
        <p:spPr>
          <a:xfrm>
            <a:off x="3547527" y="3134874"/>
            <a:ext cx="1133139" cy="362701"/>
          </a:xfrm>
          <a:prstGeom prst="rect">
            <a:avLst/>
          </a:prstGeom>
          <a:solidFill>
            <a:schemeClr val="accent1">
              <a:lumMod val="50000"/>
            </a:schemeClr>
          </a:solidFill>
          <a:ln>
            <a:noFill/>
          </a:ln>
          <a:effectLst>
            <a:outerShdw blurRad="50800" dist="38100" dir="5400000" algn="t" rotWithShape="0">
              <a:schemeClr val="accent1">
                <a:lumMod val="40000"/>
                <a:lumOff val="6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2019</a:t>
            </a:r>
          </a:p>
        </p:txBody>
      </p:sp>
      <p:sp>
        <p:nvSpPr>
          <p:cNvPr id="29" name="Rectangle 28">
            <a:extLst>
              <a:ext uri="{FF2B5EF4-FFF2-40B4-BE49-F238E27FC236}">
                <a16:creationId xmlns:a16="http://schemas.microsoft.com/office/drawing/2014/main" id="{FDABC0CC-C3C2-D165-201D-AE7D53C7C71B}"/>
              </a:ext>
            </a:extLst>
          </p:cNvPr>
          <p:cNvSpPr/>
          <p:nvPr/>
        </p:nvSpPr>
        <p:spPr>
          <a:xfrm>
            <a:off x="7155299" y="3134874"/>
            <a:ext cx="1133139" cy="362701"/>
          </a:xfrm>
          <a:prstGeom prst="rect">
            <a:avLst/>
          </a:prstGeom>
          <a:solidFill>
            <a:schemeClr val="accent1">
              <a:lumMod val="50000"/>
            </a:schemeClr>
          </a:solidFill>
          <a:ln>
            <a:noFill/>
          </a:ln>
          <a:effectLst>
            <a:outerShdw blurRad="50800" dist="38100" dir="16200000" rotWithShape="0">
              <a:schemeClr val="accent1">
                <a:lumMod val="40000"/>
                <a:lumOff val="6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2021</a:t>
            </a:r>
          </a:p>
        </p:txBody>
      </p:sp>
      <p:sp>
        <p:nvSpPr>
          <p:cNvPr id="30" name="Rectangle 29">
            <a:extLst>
              <a:ext uri="{FF2B5EF4-FFF2-40B4-BE49-F238E27FC236}">
                <a16:creationId xmlns:a16="http://schemas.microsoft.com/office/drawing/2014/main" id="{2A1A3B85-472F-4061-2BC0-740A58A84301}"/>
              </a:ext>
            </a:extLst>
          </p:cNvPr>
          <p:cNvSpPr/>
          <p:nvPr/>
        </p:nvSpPr>
        <p:spPr>
          <a:xfrm>
            <a:off x="10368949" y="3125729"/>
            <a:ext cx="1133139" cy="362701"/>
          </a:xfrm>
          <a:prstGeom prst="rect">
            <a:avLst/>
          </a:prstGeom>
          <a:solidFill>
            <a:schemeClr val="accent1">
              <a:lumMod val="50000"/>
            </a:schemeClr>
          </a:solidFill>
          <a:ln>
            <a:noFill/>
          </a:ln>
          <a:effectLst>
            <a:outerShdw blurRad="50800" dist="38100" dir="5400000" algn="t" rotWithShape="0">
              <a:schemeClr val="accent1">
                <a:lumMod val="40000"/>
                <a:lumOff val="6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20XX</a:t>
            </a:r>
          </a:p>
        </p:txBody>
      </p:sp>
      <p:sp>
        <p:nvSpPr>
          <p:cNvPr id="34" name="TextBox 33">
            <a:extLst>
              <a:ext uri="{FF2B5EF4-FFF2-40B4-BE49-F238E27FC236}">
                <a16:creationId xmlns:a16="http://schemas.microsoft.com/office/drawing/2014/main" id="{F179F95E-E0BE-D1A9-2D82-516947EBDB7D}"/>
              </a:ext>
            </a:extLst>
          </p:cNvPr>
          <p:cNvSpPr txBox="1"/>
          <p:nvPr/>
        </p:nvSpPr>
        <p:spPr>
          <a:xfrm>
            <a:off x="204554" y="1246195"/>
            <a:ext cx="2251181" cy="830997"/>
          </a:xfrm>
          <a:prstGeom prst="rect">
            <a:avLst/>
          </a:prstGeom>
          <a:noFill/>
        </p:spPr>
        <p:txBody>
          <a:bodyPr wrap="square" rtlCol="0">
            <a:spAutoFit/>
          </a:bodyPr>
          <a:lstStyle/>
          <a:p>
            <a:r>
              <a:rPr lang="en-US" sz="1200" i="1" dirty="0">
                <a:solidFill>
                  <a:schemeClr val="tx1">
                    <a:lumMod val="75000"/>
                    <a:lumOff val="25000"/>
                  </a:schemeClr>
                </a:solidFill>
                <a:latin typeface="Century Gothic" panose="020B0502020202020204" pitchFamily="34" charset="0"/>
              </a:rPr>
              <a:t>Enter your first historical event or origin point here (e.g., founding, discovery, or early milestone).</a:t>
            </a:r>
            <a:endParaRPr lang="en-US" sz="1200" dirty="0">
              <a:solidFill>
                <a:schemeClr val="tx1">
                  <a:lumMod val="75000"/>
                  <a:lumOff val="25000"/>
                </a:schemeClr>
              </a:solidFill>
              <a:latin typeface="Century Gothic" panose="020B0502020202020204" pitchFamily="34" charset="0"/>
            </a:endParaRPr>
          </a:p>
        </p:txBody>
      </p:sp>
      <p:sp>
        <p:nvSpPr>
          <p:cNvPr id="35" name="TextBox 34">
            <a:extLst>
              <a:ext uri="{FF2B5EF4-FFF2-40B4-BE49-F238E27FC236}">
                <a16:creationId xmlns:a16="http://schemas.microsoft.com/office/drawing/2014/main" id="{027A5E85-F573-78A5-A8BA-D10B929D20DD}"/>
              </a:ext>
            </a:extLst>
          </p:cNvPr>
          <p:cNvSpPr txBox="1"/>
          <p:nvPr/>
        </p:nvSpPr>
        <p:spPr>
          <a:xfrm>
            <a:off x="3185498" y="4492643"/>
            <a:ext cx="2251181" cy="830997"/>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Add the next significant development, achievement, or turning point.</a:t>
            </a:r>
          </a:p>
        </p:txBody>
      </p:sp>
      <p:sp>
        <p:nvSpPr>
          <p:cNvPr id="36" name="TextBox 35">
            <a:extLst>
              <a:ext uri="{FF2B5EF4-FFF2-40B4-BE49-F238E27FC236}">
                <a16:creationId xmlns:a16="http://schemas.microsoft.com/office/drawing/2014/main" id="{7A35B013-B188-13D4-DE64-743ED1685606}"/>
              </a:ext>
            </a:extLst>
          </p:cNvPr>
          <p:cNvSpPr txBox="1"/>
          <p:nvPr/>
        </p:nvSpPr>
        <p:spPr>
          <a:xfrm>
            <a:off x="6754773" y="1383642"/>
            <a:ext cx="2251181" cy="646331"/>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Insert a mid-point event that shows growth, transition, or challenge.</a:t>
            </a:r>
          </a:p>
        </p:txBody>
      </p:sp>
      <p:sp>
        <p:nvSpPr>
          <p:cNvPr id="37" name="TextBox 36">
            <a:extLst>
              <a:ext uri="{FF2B5EF4-FFF2-40B4-BE49-F238E27FC236}">
                <a16:creationId xmlns:a16="http://schemas.microsoft.com/office/drawing/2014/main" id="{0589E8D0-6BEA-C8A6-F6C6-B090DDC30521}"/>
              </a:ext>
            </a:extLst>
          </p:cNvPr>
          <p:cNvSpPr txBox="1"/>
          <p:nvPr/>
        </p:nvSpPr>
        <p:spPr>
          <a:xfrm>
            <a:off x="9940819" y="4535424"/>
            <a:ext cx="2251181" cy="646331"/>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Record the most recent or current milestone in your timeline.</a:t>
            </a:r>
          </a:p>
        </p:txBody>
      </p:sp>
      <p:pic>
        <p:nvPicPr>
          <p:cNvPr id="43" name="Graphic 42" descr="Send outline">
            <a:extLst>
              <a:ext uri="{FF2B5EF4-FFF2-40B4-BE49-F238E27FC236}">
                <a16:creationId xmlns:a16="http://schemas.microsoft.com/office/drawing/2014/main" id="{D060FA22-AD44-43F9-944B-70603F8A370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99985" y="3409943"/>
            <a:ext cx="457199" cy="457199"/>
          </a:xfrm>
          <a:prstGeom prst="rect">
            <a:avLst/>
          </a:prstGeom>
        </p:spPr>
      </p:pic>
      <p:pic>
        <p:nvPicPr>
          <p:cNvPr id="47" name="Graphic 46" descr="Refresh outline">
            <a:extLst>
              <a:ext uri="{FF2B5EF4-FFF2-40B4-BE49-F238E27FC236}">
                <a16:creationId xmlns:a16="http://schemas.microsoft.com/office/drawing/2014/main" id="{F77F3BF8-82EB-6865-00AB-7C4932E9222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884443" y="2773802"/>
            <a:ext cx="457197" cy="457197"/>
          </a:xfrm>
          <a:prstGeom prst="rect">
            <a:avLst/>
          </a:prstGeom>
        </p:spPr>
      </p:pic>
      <p:pic>
        <p:nvPicPr>
          <p:cNvPr id="49" name="Graphic 48" descr="Speedometer Middle outline">
            <a:extLst>
              <a:ext uri="{FF2B5EF4-FFF2-40B4-BE49-F238E27FC236}">
                <a16:creationId xmlns:a16="http://schemas.microsoft.com/office/drawing/2014/main" id="{4FE622AF-B462-EE63-8217-EFBB0FA7564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493268" y="3392420"/>
            <a:ext cx="457197" cy="457197"/>
          </a:xfrm>
          <a:prstGeom prst="rect">
            <a:avLst/>
          </a:prstGeom>
        </p:spPr>
      </p:pic>
      <p:pic>
        <p:nvPicPr>
          <p:cNvPr id="51" name="Graphic 50" descr="Bullseye outline">
            <a:extLst>
              <a:ext uri="{FF2B5EF4-FFF2-40B4-BE49-F238E27FC236}">
                <a16:creationId xmlns:a16="http://schemas.microsoft.com/office/drawing/2014/main" id="{7BF1E310-252F-A42A-8844-BFE0C67C904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0689295" y="2725485"/>
            <a:ext cx="492443" cy="492443"/>
          </a:xfrm>
          <a:prstGeom prst="rect">
            <a:avLst/>
          </a:prstGeom>
          <a:effectLst>
            <a:outerShdw blurRad="50800" dist="38100" dir="16200000"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353"/>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8338A78-04D5-5E75-77F8-DDC38F691C5D}"/>
              </a:ext>
            </a:extLst>
          </p:cNvPr>
          <p:cNvGraphicFramePr>
            <a:graphicFrameLocks noGrp="1"/>
          </p:cNvGraphicFramePr>
          <p:nvPr>
            <p:extLst>
              <p:ext uri="{D42A27DB-BD31-4B8C-83A1-F6EECF244321}">
                <p14:modId xmlns:p14="http://schemas.microsoft.com/office/powerpoint/2010/main" val="20003242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169</Words>
  <Application>Microsoft Macintosh PowerPoint</Application>
  <PresentationFormat>Widescreen</PresentationFormat>
  <Paragraphs>15</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Century Gothic</vt:lpstr>
      <vt:lpstr>Calibri</vt:lpstr>
      <vt:lpstr>Arial</vt:lpstr>
      <vt:lpstr>Тема Office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Brittany Johnston</cp:lastModifiedBy>
  <cp:revision>13</cp:revision>
  <dcterms:modified xsi:type="dcterms:W3CDTF">2025-10-11T02:24:13Z</dcterms:modified>
</cp:coreProperties>
</file>