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342" r:id="rId2"/>
    <p:sldId id="345" r:id="rId3"/>
    <p:sldId id="34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6915BF"/>
    <a:srgbClr val="70AD47"/>
    <a:srgbClr val="C00000"/>
    <a:srgbClr val="0070C0"/>
    <a:srgbClr val="2E75B6"/>
    <a:srgbClr val="51647E"/>
    <a:srgbClr val="99A8BD"/>
    <a:srgbClr val="4E95D9"/>
    <a:srgbClr val="FBFA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714"/>
    <p:restoredTop sz="94668"/>
  </p:normalViewPr>
  <p:slideViewPr>
    <p:cSldViewPr snapToGrid="0">
      <p:cViewPr varScale="1">
        <p:scale>
          <a:sx n="91" d="100"/>
          <a:sy n="91" d="100"/>
        </p:scale>
        <p:origin x="200" y="7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6625CF-3FE3-5F49-9CCE-24223A72A605}" type="datetimeFigureOut">
              <a:rPr lang="en-US" smtClean="0"/>
              <a:t>10/10/25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3A38AE-E911-AE40-82A6-CFFDCD719CCF}" type="slidenum">
              <a:rPr lang="en-US" smtClean="0"/>
              <a:t>‹#›</a:t>
            </a:fld>
            <a:endParaRPr lang="en-US"/>
          </a:p>
        </p:txBody>
      </p:sp>
    </p:spTree>
    <p:extLst>
      <p:ext uri="{BB962C8B-B14F-4D97-AF65-F5344CB8AC3E}">
        <p14:creationId xmlns:p14="http://schemas.microsoft.com/office/powerpoint/2010/main" val="2321875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3A38AE-E911-AE40-82A6-CFFDCD719CCF}" type="slidenum">
              <a:rPr lang="en-US" smtClean="0"/>
              <a:t>1</a:t>
            </a:fld>
            <a:endParaRPr lang="en-US"/>
          </a:p>
        </p:txBody>
      </p:sp>
    </p:spTree>
    <p:extLst>
      <p:ext uri="{BB962C8B-B14F-4D97-AF65-F5344CB8AC3E}">
        <p14:creationId xmlns:p14="http://schemas.microsoft.com/office/powerpoint/2010/main" val="2044595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268C8-79C9-D1BB-57DD-1533E23A24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BC4CFB5-7397-3AD4-2669-186C6F7255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41B4358-2CAF-61DD-1C36-AD98037FC0FA}"/>
              </a:ext>
            </a:extLst>
          </p:cNvPr>
          <p:cNvSpPr>
            <a:spLocks noGrp="1"/>
          </p:cNvSpPr>
          <p:nvPr>
            <p:ph type="dt" sz="half" idx="10"/>
          </p:nvPr>
        </p:nvSpPr>
        <p:spPr/>
        <p:txBody>
          <a:bodyPr/>
          <a:lstStyle/>
          <a:p>
            <a:fld id="{E721D599-15F3-0744-9ED0-E879E967E8C5}" type="datetimeFigureOut">
              <a:rPr lang="en-US" smtClean="0"/>
              <a:t>10/10/25</a:t>
            </a:fld>
            <a:endParaRPr lang="en-US"/>
          </a:p>
        </p:txBody>
      </p:sp>
      <p:sp>
        <p:nvSpPr>
          <p:cNvPr id="5" name="Footer Placeholder 4">
            <a:extLst>
              <a:ext uri="{FF2B5EF4-FFF2-40B4-BE49-F238E27FC236}">
                <a16:creationId xmlns:a16="http://schemas.microsoft.com/office/drawing/2014/main" id="{F3597DDD-20ED-7914-6A99-5EF72A91E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AA691A-7AFC-406D-5C9C-EF8B28DAF961}"/>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4141718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F587C-9DC4-6CB8-A035-ACE436163B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1F41AF-47A6-1144-E157-E4B03B7FA6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5F454D-A22A-233A-0D5B-D41814013B7D}"/>
              </a:ext>
            </a:extLst>
          </p:cNvPr>
          <p:cNvSpPr>
            <a:spLocks noGrp="1"/>
          </p:cNvSpPr>
          <p:nvPr>
            <p:ph type="dt" sz="half" idx="10"/>
          </p:nvPr>
        </p:nvSpPr>
        <p:spPr/>
        <p:txBody>
          <a:bodyPr/>
          <a:lstStyle/>
          <a:p>
            <a:fld id="{E721D599-15F3-0744-9ED0-E879E967E8C5}" type="datetimeFigureOut">
              <a:rPr lang="en-US" smtClean="0"/>
              <a:t>10/10/25</a:t>
            </a:fld>
            <a:endParaRPr lang="en-US"/>
          </a:p>
        </p:txBody>
      </p:sp>
      <p:sp>
        <p:nvSpPr>
          <p:cNvPr id="5" name="Footer Placeholder 4">
            <a:extLst>
              <a:ext uri="{FF2B5EF4-FFF2-40B4-BE49-F238E27FC236}">
                <a16:creationId xmlns:a16="http://schemas.microsoft.com/office/drawing/2014/main" id="{52BAC46E-A296-C61D-CFA9-BE055037A6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28ED5E-5339-2CD0-79E2-9E8B00C94551}"/>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1958191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17E2FF8-7F9C-8CB1-66D2-BC8DAF057FB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0CD203A-F55F-09BE-63FA-2CDF000208B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38D289-9D4D-7579-7247-1B49946D7ED8}"/>
              </a:ext>
            </a:extLst>
          </p:cNvPr>
          <p:cNvSpPr>
            <a:spLocks noGrp="1"/>
          </p:cNvSpPr>
          <p:nvPr>
            <p:ph type="dt" sz="half" idx="10"/>
          </p:nvPr>
        </p:nvSpPr>
        <p:spPr/>
        <p:txBody>
          <a:bodyPr/>
          <a:lstStyle/>
          <a:p>
            <a:fld id="{E721D599-15F3-0744-9ED0-E879E967E8C5}" type="datetimeFigureOut">
              <a:rPr lang="en-US" smtClean="0"/>
              <a:t>10/10/25</a:t>
            </a:fld>
            <a:endParaRPr lang="en-US"/>
          </a:p>
        </p:txBody>
      </p:sp>
      <p:sp>
        <p:nvSpPr>
          <p:cNvPr id="5" name="Footer Placeholder 4">
            <a:extLst>
              <a:ext uri="{FF2B5EF4-FFF2-40B4-BE49-F238E27FC236}">
                <a16:creationId xmlns:a16="http://schemas.microsoft.com/office/drawing/2014/main" id="{912840E4-A7D5-7231-83EF-82A9B1233A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7A7C1B-3344-9999-CE1A-7024B02FC2B8}"/>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286366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FAE0C-6F84-4FFF-0963-22A2823B3C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0168A4-D166-EC7B-35E8-4E5A9D628A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5085B5-504F-11FE-8C31-2E289DAD06D9}"/>
              </a:ext>
            </a:extLst>
          </p:cNvPr>
          <p:cNvSpPr>
            <a:spLocks noGrp="1"/>
          </p:cNvSpPr>
          <p:nvPr>
            <p:ph type="dt" sz="half" idx="10"/>
          </p:nvPr>
        </p:nvSpPr>
        <p:spPr/>
        <p:txBody>
          <a:bodyPr/>
          <a:lstStyle/>
          <a:p>
            <a:fld id="{E721D599-15F3-0744-9ED0-E879E967E8C5}" type="datetimeFigureOut">
              <a:rPr lang="en-US" smtClean="0"/>
              <a:t>10/10/25</a:t>
            </a:fld>
            <a:endParaRPr lang="en-US"/>
          </a:p>
        </p:txBody>
      </p:sp>
      <p:sp>
        <p:nvSpPr>
          <p:cNvPr id="5" name="Footer Placeholder 4">
            <a:extLst>
              <a:ext uri="{FF2B5EF4-FFF2-40B4-BE49-F238E27FC236}">
                <a16:creationId xmlns:a16="http://schemas.microsoft.com/office/drawing/2014/main" id="{8E36D24B-117D-1E3A-DDF7-064121B35D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EBAF8D-D819-8EA2-568B-C2ED472AD293}"/>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1488103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A203C-7638-F4C7-5152-5797C61343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F91C4DA-7080-25DD-D49D-ADFC901BD0A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B7D5BC-25B6-019B-85D0-78AF3C185B98}"/>
              </a:ext>
            </a:extLst>
          </p:cNvPr>
          <p:cNvSpPr>
            <a:spLocks noGrp="1"/>
          </p:cNvSpPr>
          <p:nvPr>
            <p:ph type="dt" sz="half" idx="10"/>
          </p:nvPr>
        </p:nvSpPr>
        <p:spPr/>
        <p:txBody>
          <a:bodyPr/>
          <a:lstStyle/>
          <a:p>
            <a:fld id="{E721D599-15F3-0744-9ED0-E879E967E8C5}" type="datetimeFigureOut">
              <a:rPr lang="en-US" smtClean="0"/>
              <a:t>10/10/25</a:t>
            </a:fld>
            <a:endParaRPr lang="en-US"/>
          </a:p>
        </p:txBody>
      </p:sp>
      <p:sp>
        <p:nvSpPr>
          <p:cNvPr id="5" name="Footer Placeholder 4">
            <a:extLst>
              <a:ext uri="{FF2B5EF4-FFF2-40B4-BE49-F238E27FC236}">
                <a16:creationId xmlns:a16="http://schemas.microsoft.com/office/drawing/2014/main" id="{4B06E915-53C2-D72A-F31F-3D05C220B9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963C84-828F-ED1D-8E5F-6DEA559D65A6}"/>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3327816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6300A-A94B-47EF-EB7B-976A118F36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95FC30-2CB0-E366-324E-2AEADF7401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EC329FD-6383-45C8-5BB8-40771F1A0E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342F28-2631-1347-ABA6-A91F514AF258}"/>
              </a:ext>
            </a:extLst>
          </p:cNvPr>
          <p:cNvSpPr>
            <a:spLocks noGrp="1"/>
          </p:cNvSpPr>
          <p:nvPr>
            <p:ph type="dt" sz="half" idx="10"/>
          </p:nvPr>
        </p:nvSpPr>
        <p:spPr/>
        <p:txBody>
          <a:bodyPr/>
          <a:lstStyle/>
          <a:p>
            <a:fld id="{E721D599-15F3-0744-9ED0-E879E967E8C5}" type="datetimeFigureOut">
              <a:rPr lang="en-US" smtClean="0"/>
              <a:t>10/10/25</a:t>
            </a:fld>
            <a:endParaRPr lang="en-US"/>
          </a:p>
        </p:txBody>
      </p:sp>
      <p:sp>
        <p:nvSpPr>
          <p:cNvPr id="6" name="Footer Placeholder 5">
            <a:extLst>
              <a:ext uri="{FF2B5EF4-FFF2-40B4-BE49-F238E27FC236}">
                <a16:creationId xmlns:a16="http://schemas.microsoft.com/office/drawing/2014/main" id="{F27E177D-EA47-3A42-2F88-A91254BBB8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D76EED-1335-1C13-6A9D-AEF801F6BE65}"/>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971726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0F546-EAFA-58FA-6B88-D4AD88B6331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195409-70E1-06F8-9D83-D2FC8AC4F9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56AC3-523D-D4C5-FC8F-771AB7A2FDB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3B65F2-0F4B-B407-98C8-281574185E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BB98A4-BD9A-8491-F782-969D54B14C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2ACA05D-1932-4DE9-130E-3CED449F9F2F}"/>
              </a:ext>
            </a:extLst>
          </p:cNvPr>
          <p:cNvSpPr>
            <a:spLocks noGrp="1"/>
          </p:cNvSpPr>
          <p:nvPr>
            <p:ph type="dt" sz="half" idx="10"/>
          </p:nvPr>
        </p:nvSpPr>
        <p:spPr/>
        <p:txBody>
          <a:bodyPr/>
          <a:lstStyle/>
          <a:p>
            <a:fld id="{E721D599-15F3-0744-9ED0-E879E967E8C5}" type="datetimeFigureOut">
              <a:rPr lang="en-US" smtClean="0"/>
              <a:t>10/10/25</a:t>
            </a:fld>
            <a:endParaRPr lang="en-US"/>
          </a:p>
        </p:txBody>
      </p:sp>
      <p:sp>
        <p:nvSpPr>
          <p:cNvPr id="8" name="Footer Placeholder 7">
            <a:extLst>
              <a:ext uri="{FF2B5EF4-FFF2-40B4-BE49-F238E27FC236}">
                <a16:creationId xmlns:a16="http://schemas.microsoft.com/office/drawing/2014/main" id="{D9B57A55-71A6-0DB8-0D9A-E0D800E6B5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F160FF-4125-CDAB-7C0D-B93B941A1F30}"/>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2862397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EF06C-C393-5F85-DD7E-63A85927A2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C8BF3A6-D238-658D-22F3-1B2827FB1761}"/>
              </a:ext>
            </a:extLst>
          </p:cNvPr>
          <p:cNvSpPr>
            <a:spLocks noGrp="1"/>
          </p:cNvSpPr>
          <p:nvPr>
            <p:ph type="dt" sz="half" idx="10"/>
          </p:nvPr>
        </p:nvSpPr>
        <p:spPr/>
        <p:txBody>
          <a:bodyPr/>
          <a:lstStyle/>
          <a:p>
            <a:fld id="{E721D599-15F3-0744-9ED0-E879E967E8C5}" type="datetimeFigureOut">
              <a:rPr lang="en-US" smtClean="0"/>
              <a:t>10/10/25</a:t>
            </a:fld>
            <a:endParaRPr lang="en-US"/>
          </a:p>
        </p:txBody>
      </p:sp>
      <p:sp>
        <p:nvSpPr>
          <p:cNvPr id="4" name="Footer Placeholder 3">
            <a:extLst>
              <a:ext uri="{FF2B5EF4-FFF2-40B4-BE49-F238E27FC236}">
                <a16:creationId xmlns:a16="http://schemas.microsoft.com/office/drawing/2014/main" id="{42406594-0CCC-F2AD-220F-EFB09792B9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551C52-92E4-FE26-686B-D8B2FBDAA209}"/>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1121029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A98C6B-7E25-F7F6-07DA-1C236A2A0F55}"/>
              </a:ext>
            </a:extLst>
          </p:cNvPr>
          <p:cNvSpPr>
            <a:spLocks noGrp="1"/>
          </p:cNvSpPr>
          <p:nvPr>
            <p:ph type="dt" sz="half" idx="10"/>
          </p:nvPr>
        </p:nvSpPr>
        <p:spPr/>
        <p:txBody>
          <a:bodyPr/>
          <a:lstStyle/>
          <a:p>
            <a:fld id="{E721D599-15F3-0744-9ED0-E879E967E8C5}" type="datetimeFigureOut">
              <a:rPr lang="en-US" smtClean="0"/>
              <a:t>10/10/25</a:t>
            </a:fld>
            <a:endParaRPr lang="en-US"/>
          </a:p>
        </p:txBody>
      </p:sp>
      <p:sp>
        <p:nvSpPr>
          <p:cNvPr id="3" name="Footer Placeholder 2">
            <a:extLst>
              <a:ext uri="{FF2B5EF4-FFF2-40B4-BE49-F238E27FC236}">
                <a16:creationId xmlns:a16="http://schemas.microsoft.com/office/drawing/2014/main" id="{93935A38-B14A-6268-65F1-EF0A694DAB1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C2086D2-0474-64AB-7EB8-FF23FE108D1D}"/>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2330271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CD6BD-64CD-493A-0405-68853F6960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DF8C6A-0EE3-C0C5-CF76-5D0E26D013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3E6BC03-29FB-187A-1DF2-E0B23A99D3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DF7244-C62F-BE2B-268F-09F77CEF2799}"/>
              </a:ext>
            </a:extLst>
          </p:cNvPr>
          <p:cNvSpPr>
            <a:spLocks noGrp="1"/>
          </p:cNvSpPr>
          <p:nvPr>
            <p:ph type="dt" sz="half" idx="10"/>
          </p:nvPr>
        </p:nvSpPr>
        <p:spPr/>
        <p:txBody>
          <a:bodyPr/>
          <a:lstStyle/>
          <a:p>
            <a:fld id="{E721D599-15F3-0744-9ED0-E879E967E8C5}" type="datetimeFigureOut">
              <a:rPr lang="en-US" smtClean="0"/>
              <a:t>10/10/25</a:t>
            </a:fld>
            <a:endParaRPr lang="en-US"/>
          </a:p>
        </p:txBody>
      </p:sp>
      <p:sp>
        <p:nvSpPr>
          <p:cNvPr id="6" name="Footer Placeholder 5">
            <a:extLst>
              <a:ext uri="{FF2B5EF4-FFF2-40B4-BE49-F238E27FC236}">
                <a16:creationId xmlns:a16="http://schemas.microsoft.com/office/drawing/2014/main" id="{8862FDB9-0148-1E3A-3984-DC2B91E823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D944FF-41FA-17A9-25E1-F99E743E9C8D}"/>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2603943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3B385-CD07-F955-E358-EA92503A8D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E444D74-1E8C-B135-3BDD-F643F44421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33EB7CA-BF5C-0380-B94C-7B84231E6A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7FB595-EBED-1F00-25CC-8682931BF2BC}"/>
              </a:ext>
            </a:extLst>
          </p:cNvPr>
          <p:cNvSpPr>
            <a:spLocks noGrp="1"/>
          </p:cNvSpPr>
          <p:nvPr>
            <p:ph type="dt" sz="half" idx="10"/>
          </p:nvPr>
        </p:nvSpPr>
        <p:spPr/>
        <p:txBody>
          <a:bodyPr/>
          <a:lstStyle/>
          <a:p>
            <a:fld id="{E721D599-15F3-0744-9ED0-E879E967E8C5}" type="datetimeFigureOut">
              <a:rPr lang="en-US" smtClean="0"/>
              <a:t>10/10/25</a:t>
            </a:fld>
            <a:endParaRPr lang="en-US"/>
          </a:p>
        </p:txBody>
      </p:sp>
      <p:sp>
        <p:nvSpPr>
          <p:cNvPr id="6" name="Footer Placeholder 5">
            <a:extLst>
              <a:ext uri="{FF2B5EF4-FFF2-40B4-BE49-F238E27FC236}">
                <a16:creationId xmlns:a16="http://schemas.microsoft.com/office/drawing/2014/main" id="{C72F0B20-8763-708A-0834-F703C749E1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B54A62-01C8-D912-78CB-FFB4E02A9DEF}"/>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400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2333C2-11CA-B9E6-A03C-46504DF00B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50CAC11-65E7-B928-7D2D-ACA06FA37F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D74F1C-6672-94E5-B803-4A0D063B4D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721D599-15F3-0744-9ED0-E879E967E8C5}" type="datetimeFigureOut">
              <a:rPr lang="en-US" smtClean="0"/>
              <a:t>10/10/25</a:t>
            </a:fld>
            <a:endParaRPr lang="en-US"/>
          </a:p>
        </p:txBody>
      </p:sp>
      <p:sp>
        <p:nvSpPr>
          <p:cNvPr id="5" name="Footer Placeholder 4">
            <a:extLst>
              <a:ext uri="{FF2B5EF4-FFF2-40B4-BE49-F238E27FC236}">
                <a16:creationId xmlns:a16="http://schemas.microsoft.com/office/drawing/2014/main" id="{EFBC2D95-D116-2F32-C949-434BB5BE9A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F5D8503-2811-29CC-B4B0-F401699607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9B923BA-727E-2449-AC42-B266C34BEBA3}" type="slidenum">
              <a:rPr lang="en-US" smtClean="0"/>
              <a:t>‹#›</a:t>
            </a:fld>
            <a:endParaRPr lang="en-US"/>
          </a:p>
        </p:txBody>
      </p:sp>
    </p:spTree>
    <p:extLst>
      <p:ext uri="{BB962C8B-B14F-4D97-AF65-F5344CB8AC3E}">
        <p14:creationId xmlns:p14="http://schemas.microsoft.com/office/powerpoint/2010/main" val="1344437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173837" y="551962"/>
            <a:ext cx="7746274" cy="584775"/>
          </a:xfrm>
          <a:prstGeom prst="rect">
            <a:avLst/>
          </a:prstGeom>
          <a:noFill/>
        </p:spPr>
        <p:txBody>
          <a:bodyPr wrap="square" rtlCol="0">
            <a:spAutoFit/>
          </a:bodyPr>
          <a:lstStyle/>
          <a:p>
            <a:r>
              <a:rPr lang="en-US" sz="3200" b="1" dirty="0">
                <a:solidFill>
                  <a:schemeClr val="tx1">
                    <a:lumMod val="75000"/>
                    <a:lumOff val="25000"/>
                  </a:schemeClr>
                </a:solidFill>
                <a:latin typeface="Century Gothic" panose="020B0502020202020204" pitchFamily="34" charset="0"/>
              </a:rPr>
              <a:t>Event PowerPoint Timeline Template</a:t>
            </a:r>
          </a:p>
        </p:txBody>
      </p:sp>
      <p:sp>
        <p:nvSpPr>
          <p:cNvPr id="2" name="Rectangle 1">
            <a:extLst>
              <a:ext uri="{FF2B5EF4-FFF2-40B4-BE49-F238E27FC236}">
                <a16:creationId xmlns:a16="http://schemas.microsoft.com/office/drawing/2014/main" id="{434D071B-A626-A66B-E314-817532AD6049}"/>
              </a:ext>
            </a:extLst>
          </p:cNvPr>
          <p:cNvSpPr/>
          <p:nvPr/>
        </p:nvSpPr>
        <p:spPr>
          <a:xfrm>
            <a:off x="0" y="0"/>
            <a:ext cx="12192000" cy="379828"/>
          </a:xfrm>
          <a:prstGeom prst="rect">
            <a:avLst/>
          </a:prstGeom>
          <a:solidFill>
            <a:srgbClr val="6915BF">
              <a:alpha val="2690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Connector 2">
            <a:extLst>
              <a:ext uri="{FF2B5EF4-FFF2-40B4-BE49-F238E27FC236}">
                <a16:creationId xmlns:a16="http://schemas.microsoft.com/office/drawing/2014/main" id="{5816D356-C46B-DD25-5334-4312A1777E33}"/>
              </a:ext>
            </a:extLst>
          </p:cNvPr>
          <p:cNvCxnSpPr>
            <a:cxnSpLocks/>
          </p:cNvCxnSpPr>
          <p:nvPr/>
        </p:nvCxnSpPr>
        <p:spPr>
          <a:xfrm>
            <a:off x="0" y="454088"/>
            <a:ext cx="12192000" cy="0"/>
          </a:xfrm>
          <a:prstGeom prst="line">
            <a:avLst/>
          </a:prstGeom>
          <a:ln>
            <a:solidFill>
              <a:srgbClr val="6915BF"/>
            </a:solidFill>
          </a:ln>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1DE738FF-7263-BD92-31C1-440BD94A813F}"/>
              </a:ext>
            </a:extLst>
          </p:cNvPr>
          <p:cNvCxnSpPr>
            <a:cxnSpLocks/>
          </p:cNvCxnSpPr>
          <p:nvPr/>
        </p:nvCxnSpPr>
        <p:spPr>
          <a:xfrm>
            <a:off x="0" y="6400801"/>
            <a:ext cx="12192000" cy="0"/>
          </a:xfrm>
          <a:prstGeom prst="line">
            <a:avLst/>
          </a:prstGeom>
          <a:ln>
            <a:solidFill>
              <a:srgbClr val="6915BF"/>
            </a:solidFill>
          </a:ln>
        </p:spPr>
        <p:style>
          <a:lnRef idx="2">
            <a:schemeClr val="accent1"/>
          </a:lnRef>
          <a:fillRef idx="0">
            <a:schemeClr val="accent1"/>
          </a:fillRef>
          <a:effectRef idx="1">
            <a:schemeClr val="accent1"/>
          </a:effectRef>
          <a:fontRef idx="minor">
            <a:schemeClr val="tx1"/>
          </a:fontRef>
        </p:style>
      </p:cxnSp>
      <p:sp>
        <p:nvSpPr>
          <p:cNvPr id="7" name="Rectangle 6">
            <a:extLst>
              <a:ext uri="{FF2B5EF4-FFF2-40B4-BE49-F238E27FC236}">
                <a16:creationId xmlns:a16="http://schemas.microsoft.com/office/drawing/2014/main" id="{7AAE109A-611F-70CF-0683-D11044E10874}"/>
              </a:ext>
            </a:extLst>
          </p:cNvPr>
          <p:cNvSpPr/>
          <p:nvPr/>
        </p:nvSpPr>
        <p:spPr>
          <a:xfrm>
            <a:off x="0" y="6498675"/>
            <a:ext cx="12192000" cy="379828"/>
          </a:xfrm>
          <a:prstGeom prst="rect">
            <a:avLst/>
          </a:prstGeom>
          <a:solidFill>
            <a:srgbClr val="6915BF">
              <a:alpha val="17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A diagram of a marketing strategy&#10;&#10;AI-generated content may be incorrect.">
            <a:extLst>
              <a:ext uri="{FF2B5EF4-FFF2-40B4-BE49-F238E27FC236}">
                <a16:creationId xmlns:a16="http://schemas.microsoft.com/office/drawing/2014/main" id="{7BB729FA-9E4D-3A9F-79BA-64F0CCFB9184}"/>
              </a:ext>
            </a:extLst>
          </p:cNvPr>
          <p:cNvPicPr>
            <a:picLocks noChangeAspect="1"/>
          </p:cNvPicPr>
          <p:nvPr/>
        </p:nvPicPr>
        <p:blipFill>
          <a:blip r:embed="rId3"/>
          <a:stretch>
            <a:fillRect/>
          </a:stretch>
        </p:blipFill>
        <p:spPr>
          <a:xfrm>
            <a:off x="792660" y="1547716"/>
            <a:ext cx="10194208" cy="3762567"/>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shadeToTitle="1">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0194B37-B559-5F03-6116-2393D97095FD}"/>
              </a:ext>
            </a:extLst>
          </p:cNvPr>
          <p:cNvSpPr/>
          <p:nvPr/>
        </p:nvSpPr>
        <p:spPr>
          <a:xfrm>
            <a:off x="0" y="0"/>
            <a:ext cx="12192000" cy="379828"/>
          </a:xfrm>
          <a:prstGeom prst="rect">
            <a:avLst/>
          </a:prstGeom>
          <a:solidFill>
            <a:srgbClr val="6915BF">
              <a:alpha val="2690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6" name="Group 85">
            <a:extLst>
              <a:ext uri="{FF2B5EF4-FFF2-40B4-BE49-F238E27FC236}">
                <a16:creationId xmlns:a16="http://schemas.microsoft.com/office/drawing/2014/main" id="{25C5F5A8-211A-1E78-8226-4B3B97CBC222}"/>
              </a:ext>
            </a:extLst>
          </p:cNvPr>
          <p:cNvGrpSpPr/>
          <p:nvPr/>
        </p:nvGrpSpPr>
        <p:grpSpPr>
          <a:xfrm rot="10800000">
            <a:off x="2834777" y="3434737"/>
            <a:ext cx="2015227" cy="1783163"/>
            <a:chOff x="942025" y="1022829"/>
            <a:chExt cx="2015227" cy="1783163"/>
          </a:xfrm>
        </p:grpSpPr>
        <p:grpSp>
          <p:nvGrpSpPr>
            <p:cNvPr id="87" name="Group 86">
              <a:extLst>
                <a:ext uri="{FF2B5EF4-FFF2-40B4-BE49-F238E27FC236}">
                  <a16:creationId xmlns:a16="http://schemas.microsoft.com/office/drawing/2014/main" id="{BE92D572-66F0-CD4A-9439-562BCBB5E09F}"/>
                </a:ext>
              </a:extLst>
            </p:cNvPr>
            <p:cNvGrpSpPr/>
            <p:nvPr/>
          </p:nvGrpSpPr>
          <p:grpSpPr>
            <a:xfrm>
              <a:off x="2507983" y="1022829"/>
              <a:ext cx="449269" cy="1783163"/>
              <a:chOff x="2650598" y="1209822"/>
              <a:chExt cx="449269" cy="1783163"/>
            </a:xfrm>
          </p:grpSpPr>
          <p:cxnSp>
            <p:nvCxnSpPr>
              <p:cNvPr id="89" name="Straight Connector 88">
                <a:extLst>
                  <a:ext uri="{FF2B5EF4-FFF2-40B4-BE49-F238E27FC236}">
                    <a16:creationId xmlns:a16="http://schemas.microsoft.com/office/drawing/2014/main" id="{EEA88ACE-F27C-24C3-E193-EB6DDDBDBEC1}"/>
                  </a:ext>
                </a:extLst>
              </p:cNvPr>
              <p:cNvCxnSpPr>
                <a:cxnSpLocks/>
              </p:cNvCxnSpPr>
              <p:nvPr/>
            </p:nvCxnSpPr>
            <p:spPr>
              <a:xfrm>
                <a:off x="2871146" y="1576858"/>
                <a:ext cx="0" cy="1416127"/>
              </a:xfrm>
              <a:prstGeom prst="line">
                <a:avLst/>
              </a:prstGeom>
              <a:ln w="12700">
                <a:solidFill>
                  <a:schemeClr val="accent4">
                    <a:lumMod val="75000"/>
                  </a:schemeClr>
                </a:solidFill>
                <a:prstDash val="sysDash"/>
              </a:ln>
              <a:effectLst>
                <a:outerShdw blurRad="63500" sx="102000" sy="102000" algn="ctr"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90" name="Diamond 89">
                <a:extLst>
                  <a:ext uri="{FF2B5EF4-FFF2-40B4-BE49-F238E27FC236}">
                    <a16:creationId xmlns:a16="http://schemas.microsoft.com/office/drawing/2014/main" id="{40CF2CDA-EAA6-54FA-DC5F-1ECCB3427803}"/>
                  </a:ext>
                </a:extLst>
              </p:cNvPr>
              <p:cNvSpPr/>
              <p:nvPr/>
            </p:nvSpPr>
            <p:spPr>
              <a:xfrm>
                <a:off x="2650598" y="1209822"/>
                <a:ext cx="449269" cy="438074"/>
              </a:xfrm>
              <a:prstGeom prst="diamond">
                <a:avLst/>
              </a:prstGeom>
              <a:solidFill>
                <a:schemeClr val="accent4">
                  <a:lumMod val="60000"/>
                  <a:lumOff val="40000"/>
                </a:schemeClr>
              </a:solidFill>
              <a:ln>
                <a:noFill/>
              </a:ln>
              <a:effectLst>
                <a:outerShdw blurRad="63500" sx="102000" sy="102000" algn="ctr" rotWithShape="0">
                  <a:schemeClr val="accent4">
                    <a:lumMod val="7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8" name="TextBox 87">
              <a:extLst>
                <a:ext uri="{FF2B5EF4-FFF2-40B4-BE49-F238E27FC236}">
                  <a16:creationId xmlns:a16="http://schemas.microsoft.com/office/drawing/2014/main" id="{5C51D3D7-BC5F-A6C1-E70C-19767C4CDE60}"/>
                </a:ext>
              </a:extLst>
            </p:cNvPr>
            <p:cNvSpPr txBox="1"/>
            <p:nvPr/>
          </p:nvSpPr>
          <p:spPr>
            <a:xfrm rot="10800000">
              <a:off x="942025" y="1415119"/>
              <a:ext cx="1779654" cy="276999"/>
            </a:xfrm>
            <a:prstGeom prst="rect">
              <a:avLst/>
            </a:prstGeom>
            <a:noFill/>
          </p:spPr>
          <p:txBody>
            <a:bodyPr wrap="none" rtlCol="0">
              <a:spAutoFit/>
            </a:bodyPr>
            <a:lstStyle/>
            <a:p>
              <a:r>
                <a:rPr lang="en-US" sz="1200" dirty="0">
                  <a:latin typeface="Century Gothic" panose="020B0502020202020204" pitchFamily="34" charset="0"/>
                </a:rPr>
                <a:t>Sponsorships Secured</a:t>
              </a:r>
            </a:p>
          </p:txBody>
        </p:sp>
      </p:grpSp>
      <p:grpSp>
        <p:nvGrpSpPr>
          <p:cNvPr id="76" name="Group 75">
            <a:extLst>
              <a:ext uri="{FF2B5EF4-FFF2-40B4-BE49-F238E27FC236}">
                <a16:creationId xmlns:a16="http://schemas.microsoft.com/office/drawing/2014/main" id="{FA716053-475E-EA36-806F-AB7429449FA7}"/>
              </a:ext>
            </a:extLst>
          </p:cNvPr>
          <p:cNvGrpSpPr/>
          <p:nvPr/>
        </p:nvGrpSpPr>
        <p:grpSpPr>
          <a:xfrm rot="10800000">
            <a:off x="4876755" y="3429000"/>
            <a:ext cx="1710657" cy="1783163"/>
            <a:chOff x="1246595" y="1022829"/>
            <a:chExt cx="1710657" cy="1783163"/>
          </a:xfrm>
        </p:grpSpPr>
        <p:grpSp>
          <p:nvGrpSpPr>
            <p:cNvPr id="82" name="Group 81">
              <a:extLst>
                <a:ext uri="{FF2B5EF4-FFF2-40B4-BE49-F238E27FC236}">
                  <a16:creationId xmlns:a16="http://schemas.microsoft.com/office/drawing/2014/main" id="{B74768CD-4803-9CD9-E439-5C87C5844BA6}"/>
                </a:ext>
              </a:extLst>
            </p:cNvPr>
            <p:cNvGrpSpPr/>
            <p:nvPr/>
          </p:nvGrpSpPr>
          <p:grpSpPr>
            <a:xfrm>
              <a:off x="2507983" y="1022829"/>
              <a:ext cx="449269" cy="1783163"/>
              <a:chOff x="2650598" y="1209822"/>
              <a:chExt cx="449269" cy="1783163"/>
            </a:xfrm>
          </p:grpSpPr>
          <p:cxnSp>
            <p:nvCxnSpPr>
              <p:cNvPr id="84" name="Straight Connector 83">
                <a:extLst>
                  <a:ext uri="{FF2B5EF4-FFF2-40B4-BE49-F238E27FC236}">
                    <a16:creationId xmlns:a16="http://schemas.microsoft.com/office/drawing/2014/main" id="{FBE3DBD1-2CA3-E999-58D4-FDD9A43604CF}"/>
                  </a:ext>
                </a:extLst>
              </p:cNvPr>
              <p:cNvCxnSpPr>
                <a:cxnSpLocks/>
              </p:cNvCxnSpPr>
              <p:nvPr/>
            </p:nvCxnSpPr>
            <p:spPr>
              <a:xfrm>
                <a:off x="2871146" y="1576858"/>
                <a:ext cx="0" cy="1416127"/>
              </a:xfrm>
              <a:prstGeom prst="line">
                <a:avLst/>
              </a:prstGeom>
              <a:ln w="12700">
                <a:solidFill>
                  <a:schemeClr val="accent4">
                    <a:lumMod val="75000"/>
                  </a:schemeClr>
                </a:solidFill>
                <a:prstDash val="sysDash"/>
              </a:ln>
              <a:effectLst>
                <a:outerShdw blurRad="63500" sx="102000" sy="102000" algn="ctr"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85" name="Diamond 84">
                <a:extLst>
                  <a:ext uri="{FF2B5EF4-FFF2-40B4-BE49-F238E27FC236}">
                    <a16:creationId xmlns:a16="http://schemas.microsoft.com/office/drawing/2014/main" id="{BE889654-B84D-BF15-44F6-9B716DCD3E1A}"/>
                  </a:ext>
                </a:extLst>
              </p:cNvPr>
              <p:cNvSpPr/>
              <p:nvPr/>
            </p:nvSpPr>
            <p:spPr>
              <a:xfrm>
                <a:off x="2650598" y="1209822"/>
                <a:ext cx="449269" cy="438074"/>
              </a:xfrm>
              <a:prstGeom prst="diamond">
                <a:avLst/>
              </a:prstGeom>
              <a:solidFill>
                <a:schemeClr val="accent4">
                  <a:lumMod val="60000"/>
                  <a:lumOff val="40000"/>
                </a:schemeClr>
              </a:solidFill>
              <a:ln>
                <a:noFill/>
              </a:ln>
              <a:effectLst>
                <a:outerShdw blurRad="63500" sx="102000" sy="102000" algn="ctr" rotWithShape="0">
                  <a:schemeClr val="accent4">
                    <a:lumMod val="7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3" name="TextBox 82">
              <a:extLst>
                <a:ext uri="{FF2B5EF4-FFF2-40B4-BE49-F238E27FC236}">
                  <a16:creationId xmlns:a16="http://schemas.microsoft.com/office/drawing/2014/main" id="{4B574EF6-7589-4AA2-110E-CD3A2855EC4B}"/>
                </a:ext>
              </a:extLst>
            </p:cNvPr>
            <p:cNvSpPr txBox="1"/>
            <p:nvPr/>
          </p:nvSpPr>
          <p:spPr>
            <a:xfrm rot="10800000">
              <a:off x="1246595" y="1415119"/>
              <a:ext cx="1475084" cy="276999"/>
            </a:xfrm>
            <a:prstGeom prst="rect">
              <a:avLst/>
            </a:prstGeom>
            <a:noFill/>
          </p:spPr>
          <p:txBody>
            <a:bodyPr wrap="none" rtlCol="0">
              <a:spAutoFit/>
            </a:bodyPr>
            <a:lstStyle/>
            <a:p>
              <a:r>
                <a:rPr lang="en-US" sz="1200" dirty="0">
                  <a:latin typeface="Century Gothic" panose="020B0502020202020204" pitchFamily="34" charset="0"/>
                </a:rPr>
                <a:t>Marketing Kickoff</a:t>
              </a:r>
            </a:p>
          </p:txBody>
        </p:sp>
      </p:grpSp>
      <p:grpSp>
        <p:nvGrpSpPr>
          <p:cNvPr id="71" name="Group 70">
            <a:extLst>
              <a:ext uri="{FF2B5EF4-FFF2-40B4-BE49-F238E27FC236}">
                <a16:creationId xmlns:a16="http://schemas.microsoft.com/office/drawing/2014/main" id="{DC74B467-67E2-8762-76A8-9F3D8ABFB4A8}"/>
              </a:ext>
            </a:extLst>
          </p:cNvPr>
          <p:cNvGrpSpPr/>
          <p:nvPr/>
        </p:nvGrpSpPr>
        <p:grpSpPr>
          <a:xfrm>
            <a:off x="8957818" y="1464581"/>
            <a:ext cx="1615583" cy="1783163"/>
            <a:chOff x="2507983" y="1022829"/>
            <a:chExt cx="1615583" cy="1783163"/>
          </a:xfrm>
        </p:grpSpPr>
        <p:grpSp>
          <p:nvGrpSpPr>
            <p:cNvPr id="72" name="Group 71">
              <a:extLst>
                <a:ext uri="{FF2B5EF4-FFF2-40B4-BE49-F238E27FC236}">
                  <a16:creationId xmlns:a16="http://schemas.microsoft.com/office/drawing/2014/main" id="{0F2F30FE-7980-1881-2BBF-943809EEEE81}"/>
                </a:ext>
              </a:extLst>
            </p:cNvPr>
            <p:cNvGrpSpPr/>
            <p:nvPr/>
          </p:nvGrpSpPr>
          <p:grpSpPr>
            <a:xfrm>
              <a:off x="2507983" y="1022829"/>
              <a:ext cx="449269" cy="1783163"/>
              <a:chOff x="2650598" y="1209822"/>
              <a:chExt cx="449269" cy="1783163"/>
            </a:xfrm>
          </p:grpSpPr>
          <p:cxnSp>
            <p:nvCxnSpPr>
              <p:cNvPr id="74" name="Straight Connector 73">
                <a:extLst>
                  <a:ext uri="{FF2B5EF4-FFF2-40B4-BE49-F238E27FC236}">
                    <a16:creationId xmlns:a16="http://schemas.microsoft.com/office/drawing/2014/main" id="{30781FFC-EB77-78B6-81AF-4912491A9D39}"/>
                  </a:ext>
                </a:extLst>
              </p:cNvPr>
              <p:cNvCxnSpPr>
                <a:cxnSpLocks/>
              </p:cNvCxnSpPr>
              <p:nvPr/>
            </p:nvCxnSpPr>
            <p:spPr>
              <a:xfrm>
                <a:off x="2871146" y="1576858"/>
                <a:ext cx="0" cy="1416127"/>
              </a:xfrm>
              <a:prstGeom prst="line">
                <a:avLst/>
              </a:prstGeom>
              <a:ln w="12700">
                <a:solidFill>
                  <a:schemeClr val="accent4">
                    <a:lumMod val="75000"/>
                  </a:schemeClr>
                </a:solidFill>
                <a:prstDash val="sysDash"/>
              </a:ln>
              <a:effectLst>
                <a:outerShdw blurRad="63500" sx="102000" sy="102000" algn="ctr"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75" name="Diamond 74">
                <a:extLst>
                  <a:ext uri="{FF2B5EF4-FFF2-40B4-BE49-F238E27FC236}">
                    <a16:creationId xmlns:a16="http://schemas.microsoft.com/office/drawing/2014/main" id="{16D7E196-229C-533F-ED4C-303F8DFC4A53}"/>
                  </a:ext>
                </a:extLst>
              </p:cNvPr>
              <p:cNvSpPr/>
              <p:nvPr/>
            </p:nvSpPr>
            <p:spPr>
              <a:xfrm>
                <a:off x="2650598" y="1209822"/>
                <a:ext cx="449269" cy="438074"/>
              </a:xfrm>
              <a:prstGeom prst="diamond">
                <a:avLst/>
              </a:prstGeom>
              <a:solidFill>
                <a:schemeClr val="accent4">
                  <a:lumMod val="60000"/>
                  <a:lumOff val="40000"/>
                </a:schemeClr>
              </a:solidFill>
              <a:ln>
                <a:noFill/>
              </a:ln>
              <a:effectLst>
                <a:outerShdw blurRad="63500" sx="102000" sy="102000" algn="ctr" rotWithShape="0">
                  <a:schemeClr val="accent4">
                    <a:lumMod val="7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3" name="TextBox 72">
              <a:extLst>
                <a:ext uri="{FF2B5EF4-FFF2-40B4-BE49-F238E27FC236}">
                  <a16:creationId xmlns:a16="http://schemas.microsoft.com/office/drawing/2014/main" id="{1931A366-0CF8-5576-B42E-2D3CD97F65CC}"/>
                </a:ext>
              </a:extLst>
            </p:cNvPr>
            <p:cNvSpPr txBox="1"/>
            <p:nvPr/>
          </p:nvSpPr>
          <p:spPr>
            <a:xfrm>
              <a:off x="2775120" y="1389842"/>
              <a:ext cx="1348446" cy="276999"/>
            </a:xfrm>
            <a:prstGeom prst="rect">
              <a:avLst/>
            </a:prstGeom>
            <a:noFill/>
          </p:spPr>
          <p:txBody>
            <a:bodyPr wrap="none" rtlCol="0">
              <a:spAutoFit/>
            </a:bodyPr>
            <a:lstStyle/>
            <a:p>
              <a:r>
                <a:rPr lang="en-US" sz="1200" dirty="0">
                  <a:latin typeface="Century Gothic" panose="020B0502020202020204" pitchFamily="34" charset="0"/>
                </a:rPr>
                <a:t>Tickets Sold Out</a:t>
              </a:r>
            </a:p>
          </p:txBody>
        </p:sp>
      </p:grpSp>
      <p:sp>
        <p:nvSpPr>
          <p:cNvPr id="3" name="TextBox 2">
            <a:extLst>
              <a:ext uri="{FF2B5EF4-FFF2-40B4-BE49-F238E27FC236}">
                <a16:creationId xmlns:a16="http://schemas.microsoft.com/office/drawing/2014/main" id="{4C9DFBB2-087F-34B0-9E8B-96ECDAD80FC6}"/>
              </a:ext>
            </a:extLst>
          </p:cNvPr>
          <p:cNvSpPr txBox="1"/>
          <p:nvPr/>
        </p:nvSpPr>
        <p:spPr>
          <a:xfrm>
            <a:off x="5244806" y="6488668"/>
            <a:ext cx="6947194" cy="369332"/>
          </a:xfrm>
          <a:prstGeom prst="rect">
            <a:avLst/>
          </a:prstGeom>
          <a:noFill/>
        </p:spPr>
        <p:txBody>
          <a:bodyPr wrap="square" rtlCol="0">
            <a:spAutoFit/>
          </a:bodyPr>
          <a:lstStyle/>
          <a:p>
            <a:pPr algn="r"/>
            <a:r>
              <a:rPr lang="en-US" dirty="0">
                <a:solidFill>
                  <a:schemeClr val="tx1">
                    <a:lumMod val="65000"/>
                    <a:lumOff val="35000"/>
                  </a:schemeClr>
                </a:solidFill>
                <a:latin typeface="Century Gothic" panose="020B0502020202020204" pitchFamily="34" charset="0"/>
              </a:rPr>
              <a:t>Event Timeline PowerPoint Template</a:t>
            </a:r>
            <a:endParaRPr lang="en-US" dirty="0">
              <a:solidFill>
                <a:schemeClr val="tx1">
                  <a:lumMod val="65000"/>
                  <a:lumOff val="35000"/>
                </a:schemeClr>
              </a:solidFill>
              <a:latin typeface="Century Gothic" panose="020B0502020202020204" pitchFamily="34" charset="0"/>
              <a:ea typeface="Arial" charset="0"/>
              <a:cs typeface="Arial" charset="0"/>
            </a:endParaRPr>
          </a:p>
        </p:txBody>
      </p:sp>
      <p:sp>
        <p:nvSpPr>
          <p:cNvPr id="31" name="Display 30">
            <a:extLst>
              <a:ext uri="{FF2B5EF4-FFF2-40B4-BE49-F238E27FC236}">
                <a16:creationId xmlns:a16="http://schemas.microsoft.com/office/drawing/2014/main" id="{63331766-BFE7-3D03-933C-AA7E8F48D006}"/>
              </a:ext>
            </a:extLst>
          </p:cNvPr>
          <p:cNvSpPr/>
          <p:nvPr/>
        </p:nvSpPr>
        <p:spPr>
          <a:xfrm rot="10800000">
            <a:off x="84353" y="2900770"/>
            <a:ext cx="2379012" cy="704895"/>
          </a:xfrm>
          <a:prstGeom prst="flowChartDisplay">
            <a:avLst/>
          </a:prstGeom>
          <a:solidFill>
            <a:srgbClr val="2E75B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32" name="Display 31">
            <a:extLst>
              <a:ext uri="{FF2B5EF4-FFF2-40B4-BE49-F238E27FC236}">
                <a16:creationId xmlns:a16="http://schemas.microsoft.com/office/drawing/2014/main" id="{685EDD77-EC84-BCA6-1C00-C46619A4A697}"/>
              </a:ext>
            </a:extLst>
          </p:cNvPr>
          <p:cNvSpPr/>
          <p:nvPr/>
        </p:nvSpPr>
        <p:spPr>
          <a:xfrm rot="10800000">
            <a:off x="2511041" y="2931976"/>
            <a:ext cx="2379013" cy="704886"/>
          </a:xfrm>
          <a:prstGeom prst="flowChartDisplay">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Display 32">
            <a:extLst>
              <a:ext uri="{FF2B5EF4-FFF2-40B4-BE49-F238E27FC236}">
                <a16:creationId xmlns:a16="http://schemas.microsoft.com/office/drawing/2014/main" id="{F9DD85EF-7030-1204-8172-F4CA6E3F2E54}"/>
              </a:ext>
            </a:extLst>
          </p:cNvPr>
          <p:cNvSpPr/>
          <p:nvPr/>
        </p:nvSpPr>
        <p:spPr>
          <a:xfrm rot="10800000">
            <a:off x="4933956" y="2931978"/>
            <a:ext cx="2373422" cy="704884"/>
          </a:xfrm>
          <a:prstGeom prst="flowChartDisplay">
            <a:avLst/>
          </a:prstGeom>
          <a:solidFill>
            <a:srgbClr val="70AD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Display 33">
            <a:extLst>
              <a:ext uri="{FF2B5EF4-FFF2-40B4-BE49-F238E27FC236}">
                <a16:creationId xmlns:a16="http://schemas.microsoft.com/office/drawing/2014/main" id="{588B7FF7-121A-859B-2CDF-EC343188DC08}"/>
              </a:ext>
            </a:extLst>
          </p:cNvPr>
          <p:cNvSpPr/>
          <p:nvPr/>
        </p:nvSpPr>
        <p:spPr>
          <a:xfrm rot="10800000">
            <a:off x="7351280" y="2936214"/>
            <a:ext cx="2373424" cy="700877"/>
          </a:xfrm>
          <a:prstGeom prst="flowChartDisplay">
            <a:avLst/>
          </a:prstGeom>
          <a:solidFill>
            <a:srgbClr val="691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Display 34">
            <a:extLst>
              <a:ext uri="{FF2B5EF4-FFF2-40B4-BE49-F238E27FC236}">
                <a16:creationId xmlns:a16="http://schemas.microsoft.com/office/drawing/2014/main" id="{8679509C-A79E-45CE-9ABC-F50654620062}"/>
              </a:ext>
            </a:extLst>
          </p:cNvPr>
          <p:cNvSpPr/>
          <p:nvPr/>
        </p:nvSpPr>
        <p:spPr>
          <a:xfrm rot="10800000">
            <a:off x="9768606" y="2910493"/>
            <a:ext cx="2373425" cy="700875"/>
          </a:xfrm>
          <a:prstGeom prst="flowChartDisplay">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a:extLst>
              <a:ext uri="{FF2B5EF4-FFF2-40B4-BE49-F238E27FC236}">
                <a16:creationId xmlns:a16="http://schemas.microsoft.com/office/drawing/2014/main" id="{BC9AAC55-C66B-17F6-CB35-42EC66AF553D}"/>
              </a:ext>
            </a:extLst>
          </p:cNvPr>
          <p:cNvSpPr/>
          <p:nvPr/>
        </p:nvSpPr>
        <p:spPr>
          <a:xfrm>
            <a:off x="2650598" y="3050724"/>
            <a:ext cx="490819" cy="463087"/>
          </a:xfrm>
          <a:prstGeom prst="ellipse">
            <a:avLst/>
          </a:prstGeom>
          <a:solidFill>
            <a:srgbClr val="C00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latin typeface="Century Gothic" panose="020B0502020202020204" pitchFamily="34" charset="0"/>
              </a:rPr>
              <a:t>2</a:t>
            </a:r>
          </a:p>
        </p:txBody>
      </p:sp>
      <p:sp>
        <p:nvSpPr>
          <p:cNvPr id="59" name="Display 58">
            <a:extLst>
              <a:ext uri="{FF2B5EF4-FFF2-40B4-BE49-F238E27FC236}">
                <a16:creationId xmlns:a16="http://schemas.microsoft.com/office/drawing/2014/main" id="{D88D1FED-E3DE-9ADF-1771-4804E13B3510}"/>
              </a:ext>
            </a:extLst>
          </p:cNvPr>
          <p:cNvSpPr/>
          <p:nvPr/>
        </p:nvSpPr>
        <p:spPr>
          <a:xfrm rot="16200000">
            <a:off x="991774" y="2218081"/>
            <a:ext cx="558649" cy="554960"/>
          </a:xfrm>
          <a:prstGeom prst="flowChartDisplay">
            <a:avLst/>
          </a:prstGeom>
          <a:solidFill>
            <a:srgbClr val="2E75B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Display 59">
            <a:extLst>
              <a:ext uri="{FF2B5EF4-FFF2-40B4-BE49-F238E27FC236}">
                <a16:creationId xmlns:a16="http://schemas.microsoft.com/office/drawing/2014/main" id="{2A296B65-E02E-4510-3E4C-AC528BE540AE}"/>
              </a:ext>
            </a:extLst>
          </p:cNvPr>
          <p:cNvSpPr/>
          <p:nvPr/>
        </p:nvSpPr>
        <p:spPr>
          <a:xfrm rot="16200000">
            <a:off x="3421223" y="2218081"/>
            <a:ext cx="558649" cy="554960"/>
          </a:xfrm>
          <a:prstGeom prst="flowChartDisplay">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Display 60">
            <a:extLst>
              <a:ext uri="{FF2B5EF4-FFF2-40B4-BE49-F238E27FC236}">
                <a16:creationId xmlns:a16="http://schemas.microsoft.com/office/drawing/2014/main" id="{2E8BC0C9-4EE9-8D62-F12E-AE67D2E6948D}"/>
              </a:ext>
            </a:extLst>
          </p:cNvPr>
          <p:cNvSpPr/>
          <p:nvPr/>
        </p:nvSpPr>
        <p:spPr>
          <a:xfrm rot="16200000">
            <a:off x="5816675" y="2218081"/>
            <a:ext cx="558649" cy="554960"/>
          </a:xfrm>
          <a:prstGeom prst="flowChartDisplay">
            <a:avLst/>
          </a:prstGeom>
          <a:solidFill>
            <a:srgbClr val="70AD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Display 61">
            <a:extLst>
              <a:ext uri="{FF2B5EF4-FFF2-40B4-BE49-F238E27FC236}">
                <a16:creationId xmlns:a16="http://schemas.microsoft.com/office/drawing/2014/main" id="{C8421F07-0572-5904-F72D-8F7C37A0E1F9}"/>
              </a:ext>
            </a:extLst>
          </p:cNvPr>
          <p:cNvSpPr/>
          <p:nvPr/>
        </p:nvSpPr>
        <p:spPr>
          <a:xfrm rot="16200000">
            <a:off x="8212126" y="2218081"/>
            <a:ext cx="558649" cy="554960"/>
          </a:xfrm>
          <a:prstGeom prst="flowChartDisplay">
            <a:avLst/>
          </a:prstGeom>
          <a:solidFill>
            <a:srgbClr val="691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Display 62">
            <a:extLst>
              <a:ext uri="{FF2B5EF4-FFF2-40B4-BE49-F238E27FC236}">
                <a16:creationId xmlns:a16="http://schemas.microsoft.com/office/drawing/2014/main" id="{F0FD07EE-E010-8D43-BC42-86A6C671E949}"/>
              </a:ext>
            </a:extLst>
          </p:cNvPr>
          <p:cNvSpPr/>
          <p:nvPr/>
        </p:nvSpPr>
        <p:spPr>
          <a:xfrm rot="16200000">
            <a:off x="10675994" y="2218080"/>
            <a:ext cx="558649" cy="554960"/>
          </a:xfrm>
          <a:prstGeom prst="flowChartDisplay">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C229FE9E-75FA-E60F-88BA-B6F54F24B829}"/>
              </a:ext>
            </a:extLst>
          </p:cNvPr>
          <p:cNvSpPr txBox="1"/>
          <p:nvPr/>
        </p:nvSpPr>
        <p:spPr>
          <a:xfrm>
            <a:off x="638774" y="3036377"/>
            <a:ext cx="1819608" cy="430887"/>
          </a:xfrm>
          <a:prstGeom prst="rect">
            <a:avLst/>
          </a:prstGeom>
          <a:noFill/>
        </p:spPr>
        <p:txBody>
          <a:bodyPr wrap="square" rtlCol="0">
            <a:spAutoFit/>
          </a:bodyPr>
          <a:lstStyle/>
          <a:p>
            <a:r>
              <a:rPr lang="en-US" sz="1100" dirty="0">
                <a:solidFill>
                  <a:schemeClr val="bg1"/>
                </a:solidFill>
                <a:latin typeface="Century Gothic" panose="020B0502020202020204" pitchFamily="34" charset="0"/>
              </a:rPr>
              <a:t>Design / Plan → Event Concept &amp; Budgeting</a:t>
            </a:r>
          </a:p>
        </p:txBody>
      </p:sp>
      <p:sp>
        <p:nvSpPr>
          <p:cNvPr id="19" name="Bent-Up Arrow 18">
            <a:extLst>
              <a:ext uri="{FF2B5EF4-FFF2-40B4-BE49-F238E27FC236}">
                <a16:creationId xmlns:a16="http://schemas.microsoft.com/office/drawing/2014/main" id="{BBFD3D78-D612-AB17-CD52-A6384D0F73C1}"/>
              </a:ext>
            </a:extLst>
          </p:cNvPr>
          <p:cNvSpPr/>
          <p:nvPr/>
        </p:nvSpPr>
        <p:spPr>
          <a:xfrm rot="5400000">
            <a:off x="2820248" y="3628737"/>
            <a:ext cx="276999" cy="282239"/>
          </a:xfrm>
          <a:prstGeom prst="bentUpArrow">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9A7BBF9A-B3ED-09A6-BEF4-353F2A85DEE7}"/>
              </a:ext>
            </a:extLst>
          </p:cNvPr>
          <p:cNvSpPr txBox="1"/>
          <p:nvPr/>
        </p:nvSpPr>
        <p:spPr>
          <a:xfrm>
            <a:off x="3107771" y="2992985"/>
            <a:ext cx="1540759" cy="600164"/>
          </a:xfrm>
          <a:prstGeom prst="rect">
            <a:avLst/>
          </a:prstGeom>
          <a:noFill/>
        </p:spPr>
        <p:txBody>
          <a:bodyPr wrap="square" rtlCol="0">
            <a:spAutoFit/>
          </a:bodyPr>
          <a:lstStyle/>
          <a:p>
            <a:r>
              <a:rPr lang="en-US" sz="1100" dirty="0">
                <a:solidFill>
                  <a:schemeClr val="bg1"/>
                </a:solidFill>
                <a:latin typeface="Century Gothic" panose="020B0502020202020204" pitchFamily="34" charset="0"/>
              </a:rPr>
              <a:t>Analysis / Design → Venue &amp; Vendor Selection</a:t>
            </a:r>
          </a:p>
        </p:txBody>
      </p:sp>
      <p:sp>
        <p:nvSpPr>
          <p:cNvPr id="21" name="Bent-Up Arrow 20">
            <a:extLst>
              <a:ext uri="{FF2B5EF4-FFF2-40B4-BE49-F238E27FC236}">
                <a16:creationId xmlns:a16="http://schemas.microsoft.com/office/drawing/2014/main" id="{532FB2EF-B23B-FEB4-EF56-CD52BE18C74F}"/>
              </a:ext>
            </a:extLst>
          </p:cNvPr>
          <p:cNvSpPr/>
          <p:nvPr/>
        </p:nvSpPr>
        <p:spPr>
          <a:xfrm rot="5400000">
            <a:off x="385962" y="3589714"/>
            <a:ext cx="277000" cy="283871"/>
          </a:xfrm>
          <a:prstGeom prst="bentUpArrow">
            <a:avLst/>
          </a:prstGeom>
          <a:solidFill>
            <a:srgbClr val="2E75B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E5E08ACE-6320-DFB9-0311-61B65718215B}"/>
              </a:ext>
            </a:extLst>
          </p:cNvPr>
          <p:cNvSpPr/>
          <p:nvPr/>
        </p:nvSpPr>
        <p:spPr>
          <a:xfrm>
            <a:off x="5054687" y="3055109"/>
            <a:ext cx="490819" cy="463087"/>
          </a:xfrm>
          <a:prstGeom prst="ellipse">
            <a:avLst/>
          </a:prstGeom>
          <a:solidFill>
            <a:srgbClr val="70AD47"/>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latin typeface="Century Gothic" panose="020B0502020202020204" pitchFamily="34" charset="0"/>
              </a:rPr>
              <a:t>3</a:t>
            </a:r>
          </a:p>
        </p:txBody>
      </p:sp>
      <p:sp>
        <p:nvSpPr>
          <p:cNvPr id="25" name="Oval 24">
            <a:extLst>
              <a:ext uri="{FF2B5EF4-FFF2-40B4-BE49-F238E27FC236}">
                <a16:creationId xmlns:a16="http://schemas.microsoft.com/office/drawing/2014/main" id="{F6CC83B6-1171-59F9-417F-B7E400568311}"/>
              </a:ext>
            </a:extLst>
          </p:cNvPr>
          <p:cNvSpPr/>
          <p:nvPr/>
        </p:nvSpPr>
        <p:spPr>
          <a:xfrm>
            <a:off x="180622" y="3013135"/>
            <a:ext cx="490819" cy="463087"/>
          </a:xfrm>
          <a:prstGeom prst="ellipse">
            <a:avLst/>
          </a:prstGeom>
          <a:solidFill>
            <a:srgbClr val="2E75B6"/>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latin typeface="Century Gothic" panose="020B0502020202020204" pitchFamily="34" charset="0"/>
              </a:rPr>
              <a:t>1</a:t>
            </a:r>
          </a:p>
        </p:txBody>
      </p:sp>
      <p:sp>
        <p:nvSpPr>
          <p:cNvPr id="28" name="Oval 27">
            <a:extLst>
              <a:ext uri="{FF2B5EF4-FFF2-40B4-BE49-F238E27FC236}">
                <a16:creationId xmlns:a16="http://schemas.microsoft.com/office/drawing/2014/main" id="{528476BC-78B0-9A47-7623-29FA0FFC86FA}"/>
              </a:ext>
            </a:extLst>
          </p:cNvPr>
          <p:cNvSpPr/>
          <p:nvPr/>
        </p:nvSpPr>
        <p:spPr>
          <a:xfrm>
            <a:off x="7479759" y="3047120"/>
            <a:ext cx="490819" cy="463087"/>
          </a:xfrm>
          <a:prstGeom prst="ellipse">
            <a:avLst/>
          </a:prstGeom>
          <a:solidFill>
            <a:srgbClr val="6915B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latin typeface="Century Gothic" panose="020B0502020202020204" pitchFamily="34" charset="0"/>
              </a:rPr>
              <a:t>4</a:t>
            </a:r>
          </a:p>
        </p:txBody>
      </p:sp>
      <p:sp>
        <p:nvSpPr>
          <p:cNvPr id="30" name="Bent-Up Arrow 29">
            <a:extLst>
              <a:ext uri="{FF2B5EF4-FFF2-40B4-BE49-F238E27FC236}">
                <a16:creationId xmlns:a16="http://schemas.microsoft.com/office/drawing/2014/main" id="{3B38B8C0-7529-6E4E-63C5-B4C1F85328FE}"/>
              </a:ext>
            </a:extLst>
          </p:cNvPr>
          <p:cNvSpPr/>
          <p:nvPr/>
        </p:nvSpPr>
        <p:spPr>
          <a:xfrm rot="5400000">
            <a:off x="5231906" y="3623919"/>
            <a:ext cx="277000" cy="281328"/>
          </a:xfrm>
          <a:prstGeom prst="bentUpArrow">
            <a:avLst/>
          </a:prstGeom>
          <a:solidFill>
            <a:srgbClr val="70AD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0E9B0930-1EF7-B994-7773-7AE7D4D8D1E1}"/>
              </a:ext>
            </a:extLst>
          </p:cNvPr>
          <p:cNvSpPr txBox="1"/>
          <p:nvPr/>
        </p:nvSpPr>
        <p:spPr>
          <a:xfrm>
            <a:off x="638774" y="3660994"/>
            <a:ext cx="1529665" cy="646331"/>
          </a:xfrm>
          <a:prstGeom prst="rect">
            <a:avLst/>
          </a:prstGeom>
          <a:noFill/>
        </p:spPr>
        <p:txBody>
          <a:bodyPr wrap="square" rtlCol="0">
            <a:spAutoFit/>
          </a:bodyPr>
          <a:lstStyle/>
          <a:p>
            <a:r>
              <a:rPr lang="en-US" sz="1200" b="1" i="1" dirty="0">
                <a:latin typeface="Century Gothic" panose="020B0502020202020204" pitchFamily="34" charset="0"/>
              </a:rPr>
              <a:t>Concept Stage:</a:t>
            </a:r>
            <a:r>
              <a:rPr lang="en-US" sz="1200" b="1" dirty="0">
                <a:latin typeface="Century Gothic" panose="020B0502020202020204" pitchFamily="34" charset="0"/>
              </a:rPr>
              <a:t> </a:t>
            </a:r>
            <a:r>
              <a:rPr lang="en-US" sz="1200" dirty="0">
                <a:latin typeface="Century Gothic" panose="020B0502020202020204" pitchFamily="34" charset="0"/>
              </a:rPr>
              <a:t>define event goals, set budget.</a:t>
            </a:r>
          </a:p>
        </p:txBody>
      </p:sp>
      <p:sp>
        <p:nvSpPr>
          <p:cNvPr id="42" name="Bent-Up Arrow 41">
            <a:extLst>
              <a:ext uri="{FF2B5EF4-FFF2-40B4-BE49-F238E27FC236}">
                <a16:creationId xmlns:a16="http://schemas.microsoft.com/office/drawing/2014/main" id="{DFCC2435-C81A-8490-75AD-C12CD6E87B85}"/>
              </a:ext>
            </a:extLst>
          </p:cNvPr>
          <p:cNvSpPr/>
          <p:nvPr/>
        </p:nvSpPr>
        <p:spPr>
          <a:xfrm rot="5400000">
            <a:off x="7667105" y="3599610"/>
            <a:ext cx="276999" cy="329946"/>
          </a:xfrm>
          <a:prstGeom prst="bentUpArrow">
            <a:avLst/>
          </a:prstGeom>
          <a:solidFill>
            <a:srgbClr val="691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61F412CC-2060-1779-00F1-4CF4873A1D29}"/>
              </a:ext>
            </a:extLst>
          </p:cNvPr>
          <p:cNvSpPr txBox="1"/>
          <p:nvPr/>
        </p:nvSpPr>
        <p:spPr>
          <a:xfrm>
            <a:off x="3099867" y="3704302"/>
            <a:ext cx="1418654" cy="646331"/>
          </a:xfrm>
          <a:prstGeom prst="rect">
            <a:avLst/>
          </a:prstGeom>
          <a:noFill/>
        </p:spPr>
        <p:txBody>
          <a:bodyPr wrap="square" rtlCol="0">
            <a:spAutoFit/>
          </a:bodyPr>
          <a:lstStyle/>
          <a:p>
            <a:r>
              <a:rPr lang="en-US" sz="1200" b="1" i="1" dirty="0">
                <a:latin typeface="Century Gothic" panose="020B0502020202020204" pitchFamily="34" charset="0"/>
              </a:rPr>
              <a:t>Venue Stage:</a:t>
            </a:r>
            <a:r>
              <a:rPr lang="en-US" sz="1200" b="1" dirty="0">
                <a:latin typeface="Century Gothic" panose="020B0502020202020204" pitchFamily="34" charset="0"/>
              </a:rPr>
              <a:t> </a:t>
            </a:r>
            <a:r>
              <a:rPr lang="en-US" sz="1200" dirty="0">
                <a:latin typeface="Century Gothic" panose="020B0502020202020204" pitchFamily="34" charset="0"/>
              </a:rPr>
              <a:t>secure location, confirm vendors.</a:t>
            </a:r>
          </a:p>
        </p:txBody>
      </p:sp>
      <p:sp>
        <p:nvSpPr>
          <p:cNvPr id="55" name="TextBox 54">
            <a:extLst>
              <a:ext uri="{FF2B5EF4-FFF2-40B4-BE49-F238E27FC236}">
                <a16:creationId xmlns:a16="http://schemas.microsoft.com/office/drawing/2014/main" id="{B9C74890-C2EA-BC7A-9B8D-2AC3C1280803}"/>
              </a:ext>
            </a:extLst>
          </p:cNvPr>
          <p:cNvSpPr txBox="1"/>
          <p:nvPr/>
        </p:nvSpPr>
        <p:spPr>
          <a:xfrm>
            <a:off x="5511070" y="3683699"/>
            <a:ext cx="1617658" cy="830997"/>
          </a:xfrm>
          <a:prstGeom prst="rect">
            <a:avLst/>
          </a:prstGeom>
          <a:noFill/>
        </p:spPr>
        <p:txBody>
          <a:bodyPr wrap="square" rtlCol="0">
            <a:spAutoFit/>
          </a:bodyPr>
          <a:lstStyle/>
          <a:p>
            <a:r>
              <a:rPr lang="en-US" sz="1200" b="1" i="1" dirty="0">
                <a:latin typeface="Century Gothic" panose="020B0502020202020204" pitchFamily="34" charset="0"/>
              </a:rPr>
              <a:t>Marketing Stage:</a:t>
            </a:r>
            <a:r>
              <a:rPr lang="en-US" sz="1200" b="1" dirty="0">
                <a:latin typeface="Century Gothic" panose="020B0502020202020204" pitchFamily="34" charset="0"/>
              </a:rPr>
              <a:t> </a:t>
            </a:r>
            <a:r>
              <a:rPr lang="en-US" sz="1200" dirty="0">
                <a:latin typeface="Century Gothic" panose="020B0502020202020204" pitchFamily="34" charset="0"/>
              </a:rPr>
              <a:t>launch campaign, schedule social posts.</a:t>
            </a:r>
          </a:p>
        </p:txBody>
      </p:sp>
      <p:sp>
        <p:nvSpPr>
          <p:cNvPr id="57" name="Bent-Up Arrow 56">
            <a:extLst>
              <a:ext uri="{FF2B5EF4-FFF2-40B4-BE49-F238E27FC236}">
                <a16:creationId xmlns:a16="http://schemas.microsoft.com/office/drawing/2014/main" id="{0C7EAE58-C823-EAB3-7102-AA36E39207DB}"/>
              </a:ext>
            </a:extLst>
          </p:cNvPr>
          <p:cNvSpPr/>
          <p:nvPr/>
        </p:nvSpPr>
        <p:spPr>
          <a:xfrm rot="5400000">
            <a:off x="10157335" y="3566678"/>
            <a:ext cx="276999" cy="329946"/>
          </a:xfrm>
          <a:prstGeom prst="bentUpArrow">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val 1">
            <a:extLst>
              <a:ext uri="{FF2B5EF4-FFF2-40B4-BE49-F238E27FC236}">
                <a16:creationId xmlns:a16="http://schemas.microsoft.com/office/drawing/2014/main" id="{FE40AB38-E547-3BA7-8973-1178FA784336}"/>
              </a:ext>
            </a:extLst>
          </p:cNvPr>
          <p:cNvSpPr/>
          <p:nvPr/>
        </p:nvSpPr>
        <p:spPr>
          <a:xfrm>
            <a:off x="9880197" y="3020278"/>
            <a:ext cx="490819" cy="463087"/>
          </a:xfrm>
          <a:prstGeom prst="ellipse">
            <a:avLst/>
          </a:prstGeom>
          <a:solidFill>
            <a:srgbClr val="0070C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latin typeface="Century Gothic" panose="020B0502020202020204" pitchFamily="34" charset="0"/>
              </a:rPr>
              <a:t>5</a:t>
            </a:r>
          </a:p>
        </p:txBody>
      </p:sp>
      <p:sp>
        <p:nvSpPr>
          <p:cNvPr id="4" name="TextBox 3">
            <a:extLst>
              <a:ext uri="{FF2B5EF4-FFF2-40B4-BE49-F238E27FC236}">
                <a16:creationId xmlns:a16="http://schemas.microsoft.com/office/drawing/2014/main" id="{C9502711-FBA7-7847-7C46-0C6DDEBBBBDF}"/>
              </a:ext>
            </a:extLst>
          </p:cNvPr>
          <p:cNvSpPr txBox="1"/>
          <p:nvPr/>
        </p:nvSpPr>
        <p:spPr>
          <a:xfrm>
            <a:off x="5476026" y="3002377"/>
            <a:ext cx="1800931" cy="600164"/>
          </a:xfrm>
          <a:prstGeom prst="rect">
            <a:avLst/>
          </a:prstGeom>
          <a:noFill/>
        </p:spPr>
        <p:txBody>
          <a:bodyPr wrap="square" rtlCol="0">
            <a:spAutoFit/>
          </a:bodyPr>
          <a:lstStyle/>
          <a:p>
            <a:r>
              <a:rPr lang="en-US" sz="1100" dirty="0">
                <a:solidFill>
                  <a:schemeClr val="bg1"/>
                </a:solidFill>
                <a:latin typeface="Century Gothic" panose="020B0502020202020204" pitchFamily="34" charset="0"/>
              </a:rPr>
              <a:t>Development / Testing / Training → Marketing, Promotion &amp; Logistics</a:t>
            </a:r>
          </a:p>
        </p:txBody>
      </p:sp>
      <p:sp>
        <p:nvSpPr>
          <p:cNvPr id="6" name="TextBox 5">
            <a:extLst>
              <a:ext uri="{FF2B5EF4-FFF2-40B4-BE49-F238E27FC236}">
                <a16:creationId xmlns:a16="http://schemas.microsoft.com/office/drawing/2014/main" id="{1821F71A-9DAC-A01B-5980-E34F2C7BC9C7}"/>
              </a:ext>
            </a:extLst>
          </p:cNvPr>
          <p:cNvSpPr txBox="1"/>
          <p:nvPr/>
        </p:nvSpPr>
        <p:spPr>
          <a:xfrm>
            <a:off x="7926390" y="2982227"/>
            <a:ext cx="1754569" cy="600164"/>
          </a:xfrm>
          <a:prstGeom prst="rect">
            <a:avLst/>
          </a:prstGeom>
          <a:noFill/>
        </p:spPr>
        <p:txBody>
          <a:bodyPr wrap="square" rtlCol="0">
            <a:spAutoFit/>
          </a:bodyPr>
          <a:lstStyle/>
          <a:p>
            <a:r>
              <a:rPr lang="en-US" sz="1100" dirty="0">
                <a:solidFill>
                  <a:schemeClr val="bg1"/>
                </a:solidFill>
                <a:latin typeface="Century Gothic" panose="020B0502020202020204" pitchFamily="34" charset="0"/>
              </a:rPr>
              <a:t>Launch / Monitor / Revise → Event Day &amp; Post-Event Follow-Up</a:t>
            </a:r>
          </a:p>
        </p:txBody>
      </p:sp>
      <p:sp>
        <p:nvSpPr>
          <p:cNvPr id="8" name="TextBox 7">
            <a:extLst>
              <a:ext uri="{FF2B5EF4-FFF2-40B4-BE49-F238E27FC236}">
                <a16:creationId xmlns:a16="http://schemas.microsoft.com/office/drawing/2014/main" id="{90A3CFF5-1D7E-B7A7-24FB-931E4D69A911}"/>
              </a:ext>
            </a:extLst>
          </p:cNvPr>
          <p:cNvSpPr txBox="1"/>
          <p:nvPr/>
        </p:nvSpPr>
        <p:spPr>
          <a:xfrm>
            <a:off x="7994845" y="3704621"/>
            <a:ext cx="1617658" cy="830997"/>
          </a:xfrm>
          <a:prstGeom prst="rect">
            <a:avLst/>
          </a:prstGeom>
          <a:noFill/>
        </p:spPr>
        <p:txBody>
          <a:bodyPr wrap="square" rtlCol="0">
            <a:spAutoFit/>
          </a:bodyPr>
          <a:lstStyle/>
          <a:p>
            <a:r>
              <a:rPr lang="en-US" sz="1200" b="1" i="1" dirty="0">
                <a:solidFill>
                  <a:srgbClr val="000000"/>
                </a:solidFill>
                <a:latin typeface="Century Gothic" panose="020B0502020202020204" pitchFamily="34" charset="0"/>
              </a:rPr>
              <a:t>Event Stage:</a:t>
            </a:r>
            <a:r>
              <a:rPr lang="en-US" sz="1200" b="1" dirty="0">
                <a:solidFill>
                  <a:srgbClr val="000000"/>
                </a:solidFill>
                <a:latin typeface="Century Gothic" panose="020B0502020202020204" pitchFamily="34" charset="0"/>
              </a:rPr>
              <a:t> </a:t>
            </a:r>
            <a:br>
              <a:rPr lang="en-US" sz="1200" dirty="0">
                <a:solidFill>
                  <a:srgbClr val="000000"/>
                </a:solidFill>
                <a:latin typeface="Century Gothic" panose="020B0502020202020204" pitchFamily="34" charset="0"/>
              </a:rPr>
            </a:br>
            <a:r>
              <a:rPr lang="en-US" sz="1200" dirty="0">
                <a:solidFill>
                  <a:srgbClr val="000000"/>
                </a:solidFill>
                <a:latin typeface="Century Gothic" panose="020B0502020202020204" pitchFamily="34" charset="0"/>
              </a:rPr>
              <a:t>run event, track attendance, gather feedback.</a:t>
            </a:r>
            <a:endParaRPr lang="en-US" sz="1200" dirty="0">
              <a:latin typeface="Century Gothic" panose="020B0502020202020204" pitchFamily="34" charset="0"/>
            </a:endParaRPr>
          </a:p>
        </p:txBody>
      </p:sp>
      <p:sp>
        <p:nvSpPr>
          <p:cNvPr id="12" name="TextBox 11">
            <a:extLst>
              <a:ext uri="{FF2B5EF4-FFF2-40B4-BE49-F238E27FC236}">
                <a16:creationId xmlns:a16="http://schemas.microsoft.com/office/drawing/2014/main" id="{BFC1714F-A41F-DE92-70F5-66E63F6A58E0}"/>
              </a:ext>
            </a:extLst>
          </p:cNvPr>
          <p:cNvSpPr txBox="1"/>
          <p:nvPr/>
        </p:nvSpPr>
        <p:spPr>
          <a:xfrm>
            <a:off x="10460808" y="3660994"/>
            <a:ext cx="1617658" cy="276999"/>
          </a:xfrm>
          <a:prstGeom prst="rect">
            <a:avLst/>
          </a:prstGeom>
          <a:noFill/>
        </p:spPr>
        <p:txBody>
          <a:bodyPr wrap="square" rtlCol="0">
            <a:spAutoFit/>
          </a:bodyPr>
          <a:lstStyle/>
          <a:p>
            <a:r>
              <a:rPr lang="en-US" sz="1200" b="1" i="1" dirty="0">
                <a:solidFill>
                  <a:srgbClr val="000000"/>
                </a:solidFill>
                <a:latin typeface="Century Gothic" panose="020B0502020202020204" pitchFamily="34" charset="0"/>
              </a:rPr>
              <a:t>Enter stage here</a:t>
            </a:r>
            <a:endParaRPr lang="en-US" sz="1200" dirty="0">
              <a:latin typeface="Century Gothic" panose="020B0502020202020204" pitchFamily="34" charset="0"/>
            </a:endParaRPr>
          </a:p>
        </p:txBody>
      </p:sp>
      <p:sp>
        <p:nvSpPr>
          <p:cNvPr id="13" name="Rounded Rectangle 12">
            <a:extLst>
              <a:ext uri="{FF2B5EF4-FFF2-40B4-BE49-F238E27FC236}">
                <a16:creationId xmlns:a16="http://schemas.microsoft.com/office/drawing/2014/main" id="{C41FA87D-5DF6-F182-94A9-62ED48368C3A}"/>
              </a:ext>
            </a:extLst>
          </p:cNvPr>
          <p:cNvSpPr/>
          <p:nvPr/>
        </p:nvSpPr>
        <p:spPr>
          <a:xfrm>
            <a:off x="250418" y="5695722"/>
            <a:ext cx="11740498" cy="432486"/>
          </a:xfrm>
          <a:prstGeom prst="roundRect">
            <a:avLst/>
          </a:prstGeom>
          <a:noFill/>
          <a:ln w="22225">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lumMod val="75000"/>
                    <a:lumOff val="25000"/>
                  </a:schemeClr>
                </a:solidFill>
                <a:latin typeface="Century Gothic" panose="020B0502020202020204" pitchFamily="34" charset="0"/>
              </a:rPr>
              <a:t>Event Report: </a:t>
            </a:r>
            <a:r>
              <a:rPr lang="en-US" sz="1200" dirty="0">
                <a:solidFill>
                  <a:schemeClr val="tx1">
                    <a:lumMod val="75000"/>
                    <a:lumOff val="25000"/>
                  </a:schemeClr>
                </a:solidFill>
                <a:latin typeface="Century Gothic" panose="020B0502020202020204" pitchFamily="34" charset="0"/>
              </a:rPr>
              <a:t>Use this for outcomes like attendance, revenue, or satisfaction scores like attendance, revenue, or satisfaction scores.</a:t>
            </a:r>
          </a:p>
        </p:txBody>
      </p:sp>
      <p:pic>
        <p:nvPicPr>
          <p:cNvPr id="23" name="Graphic 22" descr="Dollar outline">
            <a:extLst>
              <a:ext uri="{FF2B5EF4-FFF2-40B4-BE49-F238E27FC236}">
                <a16:creationId xmlns:a16="http://schemas.microsoft.com/office/drawing/2014/main" id="{AD4D00A4-0CE4-6B93-4BC5-502C1A54D8F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20161" y="2231633"/>
            <a:ext cx="516575" cy="516575"/>
          </a:xfrm>
          <a:prstGeom prst="rect">
            <a:avLst/>
          </a:prstGeom>
        </p:spPr>
      </p:pic>
      <p:pic>
        <p:nvPicPr>
          <p:cNvPr id="26" name="Graphic 25" descr="Kiosk outline">
            <a:extLst>
              <a:ext uri="{FF2B5EF4-FFF2-40B4-BE49-F238E27FC236}">
                <a16:creationId xmlns:a16="http://schemas.microsoft.com/office/drawing/2014/main" id="{AE863F1D-9625-5564-42B0-F644BE1D66E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457486" y="2241096"/>
            <a:ext cx="495464" cy="495464"/>
          </a:xfrm>
          <a:prstGeom prst="rect">
            <a:avLst/>
          </a:prstGeom>
        </p:spPr>
      </p:pic>
      <p:pic>
        <p:nvPicPr>
          <p:cNvPr id="29" name="Graphic 28" descr="Marketing outline">
            <a:extLst>
              <a:ext uri="{FF2B5EF4-FFF2-40B4-BE49-F238E27FC236}">
                <a16:creationId xmlns:a16="http://schemas.microsoft.com/office/drawing/2014/main" id="{655ABAEF-FCE6-0037-C42A-5BB05C9E0A3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895104" y="2228765"/>
            <a:ext cx="511565" cy="511565"/>
          </a:xfrm>
          <a:prstGeom prst="rect">
            <a:avLst/>
          </a:prstGeom>
        </p:spPr>
      </p:pic>
      <p:pic>
        <p:nvPicPr>
          <p:cNvPr id="39" name="Graphic 38" descr="Balloons outline">
            <a:extLst>
              <a:ext uri="{FF2B5EF4-FFF2-40B4-BE49-F238E27FC236}">
                <a16:creationId xmlns:a16="http://schemas.microsoft.com/office/drawing/2014/main" id="{5C55DEAB-267D-2535-8BD8-7B9F40CEA7F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233162" y="2226259"/>
            <a:ext cx="516575" cy="516575"/>
          </a:xfrm>
          <a:prstGeom prst="rect">
            <a:avLst/>
          </a:prstGeom>
        </p:spPr>
      </p:pic>
      <p:sp>
        <p:nvSpPr>
          <p:cNvPr id="40" name="TextBox 39">
            <a:extLst>
              <a:ext uri="{FF2B5EF4-FFF2-40B4-BE49-F238E27FC236}">
                <a16:creationId xmlns:a16="http://schemas.microsoft.com/office/drawing/2014/main" id="{764F933D-B334-F126-9193-4E990DF229ED}"/>
              </a:ext>
            </a:extLst>
          </p:cNvPr>
          <p:cNvSpPr txBox="1"/>
          <p:nvPr/>
        </p:nvSpPr>
        <p:spPr>
          <a:xfrm>
            <a:off x="84353" y="-40996"/>
            <a:ext cx="6584447" cy="461665"/>
          </a:xfrm>
          <a:prstGeom prst="rect">
            <a:avLst/>
          </a:prstGeom>
          <a:noFill/>
        </p:spPr>
        <p:txBody>
          <a:bodyPr wrap="square" rtlCol="0">
            <a:spAutoFit/>
          </a:bodyPr>
          <a:lstStyle/>
          <a:p>
            <a:r>
              <a:rPr lang="en-US" sz="2400" b="1" dirty="0">
                <a:solidFill>
                  <a:schemeClr val="tx1">
                    <a:lumMod val="75000"/>
                    <a:lumOff val="25000"/>
                  </a:schemeClr>
                </a:solidFill>
                <a:latin typeface="Century Gothic" panose="020B0502020202020204" pitchFamily="34" charset="0"/>
              </a:rPr>
              <a:t>Event PowerPoint Timeline Template</a:t>
            </a:r>
          </a:p>
        </p:txBody>
      </p:sp>
      <p:grpSp>
        <p:nvGrpSpPr>
          <p:cNvPr id="54" name="Group 53">
            <a:extLst>
              <a:ext uri="{FF2B5EF4-FFF2-40B4-BE49-F238E27FC236}">
                <a16:creationId xmlns:a16="http://schemas.microsoft.com/office/drawing/2014/main" id="{D7BC96F2-EAE8-AFAC-1403-7F2E9F0A4124}"/>
              </a:ext>
            </a:extLst>
          </p:cNvPr>
          <p:cNvGrpSpPr/>
          <p:nvPr/>
        </p:nvGrpSpPr>
        <p:grpSpPr>
          <a:xfrm>
            <a:off x="1791539" y="1667176"/>
            <a:ext cx="1561081" cy="1290656"/>
            <a:chOff x="2507983" y="1022829"/>
            <a:chExt cx="1561081" cy="1290656"/>
          </a:xfrm>
        </p:grpSpPr>
        <p:grpSp>
          <p:nvGrpSpPr>
            <p:cNvPr id="46" name="Group 45">
              <a:extLst>
                <a:ext uri="{FF2B5EF4-FFF2-40B4-BE49-F238E27FC236}">
                  <a16:creationId xmlns:a16="http://schemas.microsoft.com/office/drawing/2014/main" id="{E1566B84-C872-8E79-C46A-84CA526A56E2}"/>
                </a:ext>
              </a:extLst>
            </p:cNvPr>
            <p:cNvGrpSpPr/>
            <p:nvPr/>
          </p:nvGrpSpPr>
          <p:grpSpPr>
            <a:xfrm>
              <a:off x="2507983" y="1022829"/>
              <a:ext cx="449269" cy="1290656"/>
              <a:chOff x="2650598" y="1209822"/>
              <a:chExt cx="449269" cy="1290656"/>
            </a:xfrm>
          </p:grpSpPr>
          <p:cxnSp>
            <p:nvCxnSpPr>
              <p:cNvPr id="44" name="Straight Connector 43">
                <a:extLst>
                  <a:ext uri="{FF2B5EF4-FFF2-40B4-BE49-F238E27FC236}">
                    <a16:creationId xmlns:a16="http://schemas.microsoft.com/office/drawing/2014/main" id="{A8E3E802-1A0D-D1AD-258F-3C7DB9E4EAF1}"/>
                  </a:ext>
                </a:extLst>
              </p:cNvPr>
              <p:cNvCxnSpPr>
                <a:cxnSpLocks/>
              </p:cNvCxnSpPr>
              <p:nvPr/>
            </p:nvCxnSpPr>
            <p:spPr>
              <a:xfrm>
                <a:off x="2871146" y="1576858"/>
                <a:ext cx="8172" cy="923620"/>
              </a:xfrm>
              <a:prstGeom prst="line">
                <a:avLst/>
              </a:prstGeom>
              <a:ln w="12700">
                <a:solidFill>
                  <a:schemeClr val="accent4">
                    <a:lumMod val="75000"/>
                  </a:schemeClr>
                </a:solidFill>
                <a:prstDash val="sysDash"/>
              </a:ln>
              <a:effectLst>
                <a:outerShdw blurRad="63500" sx="102000" sy="102000" algn="ctr"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41" name="Diamond 40">
                <a:extLst>
                  <a:ext uri="{FF2B5EF4-FFF2-40B4-BE49-F238E27FC236}">
                    <a16:creationId xmlns:a16="http://schemas.microsoft.com/office/drawing/2014/main" id="{364778FF-AC56-E12A-18F4-A68DD980BC3C}"/>
                  </a:ext>
                </a:extLst>
              </p:cNvPr>
              <p:cNvSpPr/>
              <p:nvPr/>
            </p:nvSpPr>
            <p:spPr>
              <a:xfrm>
                <a:off x="2650598" y="1209822"/>
                <a:ext cx="449269" cy="438074"/>
              </a:xfrm>
              <a:prstGeom prst="diamond">
                <a:avLst/>
              </a:prstGeom>
              <a:solidFill>
                <a:schemeClr val="accent4">
                  <a:lumMod val="60000"/>
                  <a:lumOff val="40000"/>
                </a:schemeClr>
              </a:solidFill>
              <a:ln>
                <a:noFill/>
              </a:ln>
              <a:effectLst>
                <a:outerShdw blurRad="63500" sx="102000" sy="102000" algn="ctr" rotWithShape="0">
                  <a:schemeClr val="accent4">
                    <a:lumMod val="7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TextBox 46">
              <a:extLst>
                <a:ext uri="{FF2B5EF4-FFF2-40B4-BE49-F238E27FC236}">
                  <a16:creationId xmlns:a16="http://schemas.microsoft.com/office/drawing/2014/main" id="{621D3BC3-034B-A222-B313-72307D8AC8AA}"/>
                </a:ext>
              </a:extLst>
            </p:cNvPr>
            <p:cNvSpPr txBox="1"/>
            <p:nvPr/>
          </p:nvSpPr>
          <p:spPr>
            <a:xfrm>
              <a:off x="2775120" y="1389842"/>
              <a:ext cx="1293944" cy="276999"/>
            </a:xfrm>
            <a:prstGeom prst="rect">
              <a:avLst/>
            </a:prstGeom>
            <a:noFill/>
          </p:spPr>
          <p:txBody>
            <a:bodyPr wrap="none" rtlCol="0">
              <a:spAutoFit/>
            </a:bodyPr>
            <a:lstStyle/>
            <a:p>
              <a:r>
                <a:rPr lang="en-US" sz="1200" dirty="0">
                  <a:latin typeface="Century Gothic" panose="020B0502020202020204" pitchFamily="34" charset="0"/>
                </a:rPr>
                <a:t>Venue Booked</a:t>
              </a:r>
            </a:p>
          </p:txBody>
        </p:sp>
      </p:grpSp>
      <p:grpSp>
        <p:nvGrpSpPr>
          <p:cNvPr id="56" name="Group 55">
            <a:extLst>
              <a:ext uri="{FF2B5EF4-FFF2-40B4-BE49-F238E27FC236}">
                <a16:creationId xmlns:a16="http://schemas.microsoft.com/office/drawing/2014/main" id="{472768D7-3B69-A1E7-1BCB-6F80927F201B}"/>
              </a:ext>
            </a:extLst>
          </p:cNvPr>
          <p:cNvGrpSpPr/>
          <p:nvPr/>
        </p:nvGrpSpPr>
        <p:grpSpPr>
          <a:xfrm>
            <a:off x="6496590" y="1271946"/>
            <a:ext cx="2046791" cy="1783163"/>
            <a:chOff x="2507983" y="1022829"/>
            <a:chExt cx="2046791" cy="1783163"/>
          </a:xfrm>
        </p:grpSpPr>
        <p:grpSp>
          <p:nvGrpSpPr>
            <p:cNvPr id="58" name="Group 57">
              <a:extLst>
                <a:ext uri="{FF2B5EF4-FFF2-40B4-BE49-F238E27FC236}">
                  <a16:creationId xmlns:a16="http://schemas.microsoft.com/office/drawing/2014/main" id="{A4468888-9F59-87FF-4C2C-7F94317D7898}"/>
                </a:ext>
              </a:extLst>
            </p:cNvPr>
            <p:cNvGrpSpPr/>
            <p:nvPr/>
          </p:nvGrpSpPr>
          <p:grpSpPr>
            <a:xfrm>
              <a:off x="2507983" y="1022829"/>
              <a:ext cx="449269" cy="1783163"/>
              <a:chOff x="2650598" y="1209822"/>
              <a:chExt cx="449269" cy="1783163"/>
            </a:xfrm>
          </p:grpSpPr>
          <p:cxnSp>
            <p:nvCxnSpPr>
              <p:cNvPr id="65" name="Straight Connector 64">
                <a:extLst>
                  <a:ext uri="{FF2B5EF4-FFF2-40B4-BE49-F238E27FC236}">
                    <a16:creationId xmlns:a16="http://schemas.microsoft.com/office/drawing/2014/main" id="{C7652288-EAA9-1E0C-6BA1-F938E4C7FFCA}"/>
                  </a:ext>
                </a:extLst>
              </p:cNvPr>
              <p:cNvCxnSpPr>
                <a:cxnSpLocks/>
              </p:cNvCxnSpPr>
              <p:nvPr/>
            </p:nvCxnSpPr>
            <p:spPr>
              <a:xfrm>
                <a:off x="2871146" y="1576858"/>
                <a:ext cx="0" cy="1416127"/>
              </a:xfrm>
              <a:prstGeom prst="line">
                <a:avLst/>
              </a:prstGeom>
              <a:ln w="12700">
                <a:solidFill>
                  <a:schemeClr val="accent4">
                    <a:lumMod val="75000"/>
                  </a:schemeClr>
                </a:solidFill>
                <a:prstDash val="sysDash"/>
              </a:ln>
              <a:effectLst>
                <a:outerShdw blurRad="63500" sx="102000" sy="102000" algn="ctr"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67" name="Diamond 66">
                <a:extLst>
                  <a:ext uri="{FF2B5EF4-FFF2-40B4-BE49-F238E27FC236}">
                    <a16:creationId xmlns:a16="http://schemas.microsoft.com/office/drawing/2014/main" id="{46715347-87C7-1087-E585-6CAD5D864683}"/>
                  </a:ext>
                </a:extLst>
              </p:cNvPr>
              <p:cNvSpPr/>
              <p:nvPr/>
            </p:nvSpPr>
            <p:spPr>
              <a:xfrm>
                <a:off x="2650598" y="1209822"/>
                <a:ext cx="449269" cy="438074"/>
              </a:xfrm>
              <a:prstGeom prst="diamond">
                <a:avLst/>
              </a:prstGeom>
              <a:solidFill>
                <a:schemeClr val="accent4">
                  <a:lumMod val="60000"/>
                  <a:lumOff val="40000"/>
                </a:schemeClr>
              </a:solidFill>
              <a:ln>
                <a:noFill/>
              </a:ln>
              <a:effectLst>
                <a:outerShdw blurRad="63500" sx="102000" sy="102000" algn="ctr" rotWithShape="0">
                  <a:schemeClr val="accent4">
                    <a:lumMod val="7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4" name="TextBox 63">
              <a:extLst>
                <a:ext uri="{FF2B5EF4-FFF2-40B4-BE49-F238E27FC236}">
                  <a16:creationId xmlns:a16="http://schemas.microsoft.com/office/drawing/2014/main" id="{383F68B5-F9D9-86BC-0296-C4549DFFA9BB}"/>
                </a:ext>
              </a:extLst>
            </p:cNvPr>
            <p:cNvSpPr txBox="1"/>
            <p:nvPr/>
          </p:nvSpPr>
          <p:spPr>
            <a:xfrm>
              <a:off x="2775120" y="1389842"/>
              <a:ext cx="1779654" cy="276999"/>
            </a:xfrm>
            <a:prstGeom prst="rect">
              <a:avLst/>
            </a:prstGeom>
            <a:noFill/>
          </p:spPr>
          <p:txBody>
            <a:bodyPr wrap="none" rtlCol="0">
              <a:spAutoFit/>
            </a:bodyPr>
            <a:lstStyle/>
            <a:p>
              <a:r>
                <a:rPr lang="en-US" sz="1200" dirty="0">
                  <a:latin typeface="Century Gothic" panose="020B0502020202020204" pitchFamily="34" charset="0"/>
                </a:rPr>
                <a:t>Sponsorships Secured</a:t>
              </a:r>
            </a:p>
          </p:txBody>
        </p:sp>
      </p:grpSp>
      <p:sp>
        <p:nvSpPr>
          <p:cNvPr id="7" name="Rectangle 6">
            <a:extLst>
              <a:ext uri="{FF2B5EF4-FFF2-40B4-BE49-F238E27FC236}">
                <a16:creationId xmlns:a16="http://schemas.microsoft.com/office/drawing/2014/main" id="{5C1D61A9-4C9F-957F-163B-A2360714D812}"/>
              </a:ext>
            </a:extLst>
          </p:cNvPr>
          <p:cNvSpPr/>
          <p:nvPr/>
        </p:nvSpPr>
        <p:spPr>
          <a:xfrm>
            <a:off x="0" y="6498675"/>
            <a:ext cx="12192000" cy="379828"/>
          </a:xfrm>
          <a:prstGeom prst="rect">
            <a:avLst/>
          </a:prstGeom>
          <a:solidFill>
            <a:srgbClr val="6915BF">
              <a:alpha val="17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191C598B-ED11-83B1-DCBC-D02427F20CD9}"/>
              </a:ext>
            </a:extLst>
          </p:cNvPr>
          <p:cNvCxnSpPr>
            <a:cxnSpLocks/>
          </p:cNvCxnSpPr>
          <p:nvPr/>
        </p:nvCxnSpPr>
        <p:spPr>
          <a:xfrm>
            <a:off x="0" y="6400801"/>
            <a:ext cx="12192000" cy="0"/>
          </a:xfrm>
          <a:prstGeom prst="line">
            <a:avLst/>
          </a:prstGeom>
          <a:ln>
            <a:solidFill>
              <a:srgbClr val="6915B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4C26C636-FDCA-B0F3-CB07-C0320C239070}"/>
              </a:ext>
            </a:extLst>
          </p:cNvPr>
          <p:cNvCxnSpPr>
            <a:cxnSpLocks/>
          </p:cNvCxnSpPr>
          <p:nvPr/>
        </p:nvCxnSpPr>
        <p:spPr>
          <a:xfrm>
            <a:off x="0" y="454088"/>
            <a:ext cx="12192000" cy="0"/>
          </a:xfrm>
          <a:prstGeom prst="line">
            <a:avLst/>
          </a:prstGeom>
          <a:ln>
            <a:solidFill>
              <a:srgbClr val="6915BF"/>
            </a:solidFill>
          </a:ln>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E15ABFA4-30A9-8D74-B156-F5188BFC8FC8}"/>
              </a:ext>
            </a:extLst>
          </p:cNvPr>
          <p:cNvSpPr txBox="1"/>
          <p:nvPr/>
        </p:nvSpPr>
        <p:spPr>
          <a:xfrm>
            <a:off x="4939272" y="6555240"/>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spTree>
    <p:extLst>
      <p:ext uri="{BB962C8B-B14F-4D97-AF65-F5344CB8AC3E}">
        <p14:creationId xmlns:p14="http://schemas.microsoft.com/office/powerpoint/2010/main" val="3617568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C49B361-CA87-CCD2-4C8B-98969A091665}"/>
              </a:ext>
            </a:extLst>
          </p:cNvPr>
          <p:cNvGraphicFramePr>
            <a:graphicFrameLocks noGrp="1"/>
          </p:cNvGraphicFramePr>
          <p:nvPr>
            <p:extLst>
              <p:ext uri="{D42A27DB-BD31-4B8C-83A1-F6EECF244321}">
                <p14:modId xmlns:p14="http://schemas.microsoft.com/office/powerpoint/2010/main" val="337681514"/>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4282079237"/>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447</TotalTime>
  <Words>238</Words>
  <Application>Microsoft Macintosh PowerPoint</Application>
  <PresentationFormat>Widescreen</PresentationFormat>
  <Paragraphs>29</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Brittany Johnston</dc:creator>
  <cp:lastModifiedBy>Brittany Johnston</cp:lastModifiedBy>
  <cp:revision>20</cp:revision>
  <dcterms:created xsi:type="dcterms:W3CDTF">2024-07-09T18:06:10Z</dcterms:created>
  <dcterms:modified xsi:type="dcterms:W3CDTF">2025-10-11T01:57:47Z</dcterms:modified>
</cp:coreProperties>
</file>