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F53"/>
    <a:srgbClr val="FFFF99"/>
    <a:srgbClr val="D5DA14"/>
    <a:srgbClr val="FFCCCC"/>
    <a:srgbClr val="EAEEF3"/>
    <a:srgbClr val="F7F9FB"/>
    <a:srgbClr val="E4774A"/>
    <a:srgbClr val="56BFD2"/>
    <a:srgbClr val="A6DDE9"/>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F9F159-8AF6-4CBF-8E7C-392D3D8D9A97}" v="54" dt="2025-10-05T16:09:41.1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06" autoAdjust="0"/>
    <p:restoredTop sz="86447"/>
  </p:normalViewPr>
  <p:slideViewPr>
    <p:cSldViewPr snapToGrid="0" snapToObjects="1">
      <p:cViewPr varScale="1">
        <p:scale>
          <a:sx n="94" d="100"/>
          <a:sy n="94" d="100"/>
        </p:scale>
        <p:origin x="342" y="31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undo custSel delSld modSld">
      <pc:chgData name="Bess Dunlevy" userId="dd4b9a8537dbe9d0" providerId="LiveId" clId="{8FF280A0-1464-4435-B2B5-7D5C215D8623}" dt="2025-10-05T16:09:57.724" v="502" actId="20577"/>
      <pc:docMkLst>
        <pc:docMk/>
      </pc:docMkLst>
      <pc:sldChg chg="addSp modSp mod">
        <pc:chgData name="Bess Dunlevy" userId="dd4b9a8537dbe9d0" providerId="LiveId" clId="{8FF280A0-1464-4435-B2B5-7D5C215D8623}" dt="2025-10-05T16:09:05.493" v="496" actId="1076"/>
        <pc:sldMkLst>
          <pc:docMk/>
          <pc:sldMk cId="1925317832" sldId="342"/>
        </pc:sldMkLst>
        <pc:spChg chg="mod">
          <ac:chgData name="Bess Dunlevy" userId="dd4b9a8537dbe9d0" providerId="LiveId" clId="{8FF280A0-1464-4435-B2B5-7D5C215D8623}" dt="2025-10-05T15:52:52.452" v="7" actId="20577"/>
          <ac:spMkLst>
            <pc:docMk/>
            <pc:sldMk cId="1925317832" sldId="342"/>
            <ac:spMk id="33" creationId="{143A449B-AAB7-994A-92CE-8F48E2CA7DF6}"/>
          </ac:spMkLst>
        </pc:spChg>
        <pc:picChg chg="add mod">
          <ac:chgData name="Bess Dunlevy" userId="dd4b9a8537dbe9d0" providerId="LiveId" clId="{8FF280A0-1464-4435-B2B5-7D5C215D8623}" dt="2025-10-05T16:09:05.493" v="496" actId="1076"/>
          <ac:picMkLst>
            <pc:docMk/>
            <pc:sldMk cId="1925317832" sldId="342"/>
            <ac:picMk id="3" creationId="{0940C906-E167-11F8-B9B2-AF623B426897}"/>
          </ac:picMkLst>
        </pc:picChg>
      </pc:sldChg>
      <pc:sldChg chg="addSp delSp modSp mod">
        <pc:chgData name="Bess Dunlevy" userId="dd4b9a8537dbe9d0" providerId="LiveId" clId="{8FF280A0-1464-4435-B2B5-7D5C215D8623}" dt="2025-10-05T16:09:57.724" v="502" actId="20577"/>
        <pc:sldMkLst>
          <pc:docMk/>
          <pc:sldMk cId="157338420" sldId="343"/>
        </pc:sldMkLst>
        <pc:spChg chg="del">
          <ac:chgData name="Bess Dunlevy" userId="dd4b9a8537dbe9d0" providerId="LiveId" clId="{8FF280A0-1464-4435-B2B5-7D5C215D8623}" dt="2025-10-05T15:54:32.288" v="11" actId="478"/>
          <ac:spMkLst>
            <pc:docMk/>
            <pc:sldMk cId="157338420" sldId="343"/>
            <ac:spMk id="2" creationId="{B4E225FF-816A-3D76-EBEB-A2672FD6293A}"/>
          </ac:spMkLst>
        </pc:spChg>
        <pc:spChg chg="del">
          <ac:chgData name="Bess Dunlevy" userId="dd4b9a8537dbe9d0" providerId="LiveId" clId="{8FF280A0-1464-4435-B2B5-7D5C215D8623}" dt="2025-10-05T15:54:32.288" v="11" actId="478"/>
          <ac:spMkLst>
            <pc:docMk/>
            <pc:sldMk cId="157338420" sldId="343"/>
            <ac:spMk id="3" creationId="{76516B98-1AB2-922C-4615-D911B83CF881}"/>
          </ac:spMkLst>
        </pc:spChg>
        <pc:spChg chg="del">
          <ac:chgData name="Bess Dunlevy" userId="dd4b9a8537dbe9d0" providerId="LiveId" clId="{8FF280A0-1464-4435-B2B5-7D5C215D8623}" dt="2025-10-05T15:54:32.288" v="11" actId="478"/>
          <ac:spMkLst>
            <pc:docMk/>
            <pc:sldMk cId="157338420" sldId="343"/>
            <ac:spMk id="4" creationId="{1A6583AB-5DCB-8DCE-6401-93C7D9D513BD}"/>
          </ac:spMkLst>
        </pc:spChg>
        <pc:spChg chg="del">
          <ac:chgData name="Bess Dunlevy" userId="dd4b9a8537dbe9d0" providerId="LiveId" clId="{8FF280A0-1464-4435-B2B5-7D5C215D8623}" dt="2025-10-05T15:54:32.288" v="11" actId="478"/>
          <ac:spMkLst>
            <pc:docMk/>
            <pc:sldMk cId="157338420" sldId="343"/>
            <ac:spMk id="5" creationId="{C71D0264-A2D6-1C68-F3CB-988D3B7AABEA}"/>
          </ac:spMkLst>
        </pc:spChg>
        <pc:spChg chg="mod ord">
          <ac:chgData name="Bess Dunlevy" userId="dd4b9a8537dbe9d0" providerId="LiveId" clId="{8FF280A0-1464-4435-B2B5-7D5C215D8623}" dt="2025-10-05T16:00:44.246" v="191" actId="255"/>
          <ac:spMkLst>
            <pc:docMk/>
            <pc:sldMk cId="157338420" sldId="343"/>
            <ac:spMk id="6" creationId="{B3F79836-E3F7-BB1A-A61F-6B7BE0697F5B}"/>
          </ac:spMkLst>
        </pc:spChg>
        <pc:spChg chg="del">
          <ac:chgData name="Bess Dunlevy" userId="dd4b9a8537dbe9d0" providerId="LiveId" clId="{8FF280A0-1464-4435-B2B5-7D5C215D8623}" dt="2025-10-05T15:54:41.942" v="15" actId="478"/>
          <ac:spMkLst>
            <pc:docMk/>
            <pc:sldMk cId="157338420" sldId="343"/>
            <ac:spMk id="7" creationId="{9122FE07-6E96-854A-3F0B-AF5C025B6543}"/>
          </ac:spMkLst>
        </pc:spChg>
        <pc:spChg chg="del">
          <ac:chgData name="Bess Dunlevy" userId="dd4b9a8537dbe9d0" providerId="LiveId" clId="{8FF280A0-1464-4435-B2B5-7D5C215D8623}" dt="2025-10-05T15:54:41.942" v="15" actId="478"/>
          <ac:spMkLst>
            <pc:docMk/>
            <pc:sldMk cId="157338420" sldId="343"/>
            <ac:spMk id="8" creationId="{C4CDB1D8-8190-6B5A-DD33-6771B8053FEE}"/>
          </ac:spMkLst>
        </pc:spChg>
        <pc:spChg chg="del">
          <ac:chgData name="Bess Dunlevy" userId="dd4b9a8537dbe9d0" providerId="LiveId" clId="{8FF280A0-1464-4435-B2B5-7D5C215D8623}" dt="2025-10-05T15:54:41.942" v="15" actId="478"/>
          <ac:spMkLst>
            <pc:docMk/>
            <pc:sldMk cId="157338420" sldId="343"/>
            <ac:spMk id="9" creationId="{16BBB423-08F7-ADFC-B3DE-0A268C1EF158}"/>
          </ac:spMkLst>
        </pc:spChg>
        <pc:spChg chg="add mod">
          <ac:chgData name="Bess Dunlevy" userId="dd4b9a8537dbe9d0" providerId="LiveId" clId="{8FF280A0-1464-4435-B2B5-7D5C215D8623}" dt="2025-10-05T16:04:05.193" v="356" actId="1076"/>
          <ac:spMkLst>
            <pc:docMk/>
            <pc:sldMk cId="157338420" sldId="343"/>
            <ac:spMk id="10" creationId="{49671903-1021-CF57-46D5-353AAD6D9EF7}"/>
          </ac:spMkLst>
        </pc:spChg>
        <pc:spChg chg="add mod">
          <ac:chgData name="Bess Dunlevy" userId="dd4b9a8537dbe9d0" providerId="LiveId" clId="{8FF280A0-1464-4435-B2B5-7D5C215D8623}" dt="2025-10-05T15:59:00.699" v="85" actId="1076"/>
          <ac:spMkLst>
            <pc:docMk/>
            <pc:sldMk cId="157338420" sldId="343"/>
            <ac:spMk id="13" creationId="{4CC41EE1-E262-0F77-AAA4-CDDB83A3C7E4}"/>
          </ac:spMkLst>
        </pc:spChg>
        <pc:spChg chg="add mod">
          <ac:chgData name="Bess Dunlevy" userId="dd4b9a8537dbe9d0" providerId="LiveId" clId="{8FF280A0-1464-4435-B2B5-7D5C215D8623}" dt="2025-10-05T15:58:57.434" v="84" actId="1076"/>
          <ac:spMkLst>
            <pc:docMk/>
            <pc:sldMk cId="157338420" sldId="343"/>
            <ac:spMk id="14" creationId="{9CB4BA35-F69C-2644-82D9-2776DADBDA24}"/>
          </ac:spMkLst>
        </pc:spChg>
        <pc:spChg chg="del mod">
          <ac:chgData name="Bess Dunlevy" userId="dd4b9a8537dbe9d0" providerId="LiveId" clId="{8FF280A0-1464-4435-B2B5-7D5C215D8623}" dt="2025-10-05T15:54:30.465" v="10" actId="478"/>
          <ac:spMkLst>
            <pc:docMk/>
            <pc:sldMk cId="157338420" sldId="343"/>
            <ac:spMk id="15" creationId="{50646E3A-9C8B-EAD9-35EA-65248DF59B27}"/>
          </ac:spMkLst>
        </pc:spChg>
        <pc:spChg chg="del">
          <ac:chgData name="Bess Dunlevy" userId="dd4b9a8537dbe9d0" providerId="LiveId" clId="{8FF280A0-1464-4435-B2B5-7D5C215D8623}" dt="2025-10-05T15:54:28.099" v="8" actId="478"/>
          <ac:spMkLst>
            <pc:docMk/>
            <pc:sldMk cId="157338420" sldId="343"/>
            <ac:spMk id="16" creationId="{12D522A7-59FD-92B2-F28D-78FD51B1E054}"/>
          </ac:spMkLst>
        </pc:spChg>
        <pc:spChg chg="del">
          <ac:chgData name="Bess Dunlevy" userId="dd4b9a8537dbe9d0" providerId="LiveId" clId="{8FF280A0-1464-4435-B2B5-7D5C215D8623}" dt="2025-10-05T15:54:28.099" v="8" actId="478"/>
          <ac:spMkLst>
            <pc:docMk/>
            <pc:sldMk cId="157338420" sldId="343"/>
            <ac:spMk id="17" creationId="{09E565FA-11A8-1B38-F169-B70CCAE4B4C8}"/>
          </ac:spMkLst>
        </pc:spChg>
        <pc:spChg chg="del">
          <ac:chgData name="Bess Dunlevy" userId="dd4b9a8537dbe9d0" providerId="LiveId" clId="{8FF280A0-1464-4435-B2B5-7D5C215D8623}" dt="2025-10-05T15:54:28.099" v="8" actId="478"/>
          <ac:spMkLst>
            <pc:docMk/>
            <pc:sldMk cId="157338420" sldId="343"/>
            <ac:spMk id="18" creationId="{72B8D9AA-D887-3083-0943-6B6FBD6F5007}"/>
          </ac:spMkLst>
        </pc:spChg>
        <pc:spChg chg="del mod">
          <ac:chgData name="Bess Dunlevy" userId="dd4b9a8537dbe9d0" providerId="LiveId" clId="{8FF280A0-1464-4435-B2B5-7D5C215D8623}" dt="2025-10-05T15:54:30.465" v="10" actId="478"/>
          <ac:spMkLst>
            <pc:docMk/>
            <pc:sldMk cId="157338420" sldId="343"/>
            <ac:spMk id="19" creationId="{BFD1B5BB-A248-DA8E-D07F-0CE07533047E}"/>
          </ac:spMkLst>
        </pc:spChg>
        <pc:spChg chg="del">
          <ac:chgData name="Bess Dunlevy" userId="dd4b9a8537dbe9d0" providerId="LiveId" clId="{8FF280A0-1464-4435-B2B5-7D5C215D8623}" dt="2025-10-05T15:54:30.465" v="10" actId="478"/>
          <ac:spMkLst>
            <pc:docMk/>
            <pc:sldMk cId="157338420" sldId="343"/>
            <ac:spMk id="20" creationId="{2EE011A3-E06E-80AE-1C39-58BA427C7CE7}"/>
          </ac:spMkLst>
        </pc:spChg>
        <pc:spChg chg="add mod">
          <ac:chgData name="Bess Dunlevy" userId="dd4b9a8537dbe9d0" providerId="LiveId" clId="{8FF280A0-1464-4435-B2B5-7D5C215D8623}" dt="2025-10-05T15:58:55.817" v="83" actId="1076"/>
          <ac:spMkLst>
            <pc:docMk/>
            <pc:sldMk cId="157338420" sldId="343"/>
            <ac:spMk id="21" creationId="{9C9FDF02-A3AA-83BD-ECA8-F0F4A07F45D1}"/>
          </ac:spMkLst>
        </pc:spChg>
        <pc:spChg chg="add mod">
          <ac:chgData name="Bess Dunlevy" userId="dd4b9a8537dbe9d0" providerId="LiveId" clId="{8FF280A0-1464-4435-B2B5-7D5C215D8623}" dt="2025-10-05T15:58:51.716" v="82" actId="1076"/>
          <ac:spMkLst>
            <pc:docMk/>
            <pc:sldMk cId="157338420" sldId="343"/>
            <ac:spMk id="22" creationId="{62C53BAC-F4E2-5538-4DDA-A4DC77649DE2}"/>
          </ac:spMkLst>
        </pc:spChg>
        <pc:spChg chg="add mod">
          <ac:chgData name="Bess Dunlevy" userId="dd4b9a8537dbe9d0" providerId="LiveId" clId="{8FF280A0-1464-4435-B2B5-7D5C215D8623}" dt="2025-10-05T15:58:40.179" v="80" actId="1076"/>
          <ac:spMkLst>
            <pc:docMk/>
            <pc:sldMk cId="157338420" sldId="343"/>
            <ac:spMk id="23" creationId="{DACD0CF6-9737-DF78-5CCB-21B0DC169AC8}"/>
          </ac:spMkLst>
        </pc:spChg>
        <pc:spChg chg="add del mod">
          <ac:chgData name="Bess Dunlevy" userId="dd4b9a8537dbe9d0" providerId="LiveId" clId="{8FF280A0-1464-4435-B2B5-7D5C215D8623}" dt="2025-10-05T15:56:33.084" v="53" actId="478"/>
          <ac:spMkLst>
            <pc:docMk/>
            <pc:sldMk cId="157338420" sldId="343"/>
            <ac:spMk id="24" creationId="{8E82355F-BF95-4333-9A15-41AD957AB74B}"/>
          </ac:spMkLst>
        </pc:spChg>
        <pc:spChg chg="add del mod">
          <ac:chgData name="Bess Dunlevy" userId="dd4b9a8537dbe9d0" providerId="LiveId" clId="{8FF280A0-1464-4435-B2B5-7D5C215D8623}" dt="2025-10-05T15:56:33.084" v="53" actId="478"/>
          <ac:spMkLst>
            <pc:docMk/>
            <pc:sldMk cId="157338420" sldId="343"/>
            <ac:spMk id="25" creationId="{FB495BEB-E1A6-F203-831A-5B5B0142AFF3}"/>
          </ac:spMkLst>
        </pc:spChg>
        <pc:spChg chg="add del mod">
          <ac:chgData name="Bess Dunlevy" userId="dd4b9a8537dbe9d0" providerId="LiveId" clId="{8FF280A0-1464-4435-B2B5-7D5C215D8623}" dt="2025-10-05T15:56:33.084" v="53" actId="478"/>
          <ac:spMkLst>
            <pc:docMk/>
            <pc:sldMk cId="157338420" sldId="343"/>
            <ac:spMk id="26" creationId="{77318214-98C4-0CF5-B964-8ABF0A99927E}"/>
          </ac:spMkLst>
        </pc:spChg>
        <pc:spChg chg="add del mod">
          <ac:chgData name="Bess Dunlevy" userId="dd4b9a8537dbe9d0" providerId="LiveId" clId="{8FF280A0-1464-4435-B2B5-7D5C215D8623}" dt="2025-10-05T15:56:33.084" v="53" actId="478"/>
          <ac:spMkLst>
            <pc:docMk/>
            <pc:sldMk cId="157338420" sldId="343"/>
            <ac:spMk id="27" creationId="{F4BE45BE-E199-6A02-0D7E-8EE7F91E7ED2}"/>
          </ac:spMkLst>
        </pc:spChg>
        <pc:spChg chg="add mod">
          <ac:chgData name="Bess Dunlevy" userId="dd4b9a8537dbe9d0" providerId="LiveId" clId="{8FF280A0-1464-4435-B2B5-7D5C215D8623}" dt="2025-10-05T15:57:53.363" v="66" actId="14100"/>
          <ac:spMkLst>
            <pc:docMk/>
            <pc:sldMk cId="157338420" sldId="343"/>
            <ac:spMk id="28" creationId="{FC152464-47E8-F7E5-F348-46D3F6178B42}"/>
          </ac:spMkLst>
        </pc:spChg>
        <pc:spChg chg="add mod">
          <ac:chgData name="Bess Dunlevy" userId="dd4b9a8537dbe9d0" providerId="LiveId" clId="{8FF280A0-1464-4435-B2B5-7D5C215D8623}" dt="2025-10-05T15:57:53.363" v="66" actId="14100"/>
          <ac:spMkLst>
            <pc:docMk/>
            <pc:sldMk cId="157338420" sldId="343"/>
            <ac:spMk id="29" creationId="{E29CDD11-22FC-D53E-29CA-D673D25670B3}"/>
          </ac:spMkLst>
        </pc:spChg>
        <pc:spChg chg="add mod">
          <ac:chgData name="Bess Dunlevy" userId="dd4b9a8537dbe9d0" providerId="LiveId" clId="{8FF280A0-1464-4435-B2B5-7D5C215D8623}" dt="2025-10-05T15:57:53.363" v="66" actId="14100"/>
          <ac:spMkLst>
            <pc:docMk/>
            <pc:sldMk cId="157338420" sldId="343"/>
            <ac:spMk id="30" creationId="{7507A6EF-D367-91D0-B0FD-4A11B6FAEEC3}"/>
          </ac:spMkLst>
        </pc:spChg>
        <pc:spChg chg="add mod">
          <ac:chgData name="Bess Dunlevy" userId="dd4b9a8537dbe9d0" providerId="LiveId" clId="{8FF280A0-1464-4435-B2B5-7D5C215D8623}" dt="2025-10-05T15:58:40.179" v="80" actId="1076"/>
          <ac:spMkLst>
            <pc:docMk/>
            <pc:sldMk cId="157338420" sldId="343"/>
            <ac:spMk id="31" creationId="{CC2A0808-384D-B597-E86B-7E23DDDC0376}"/>
          </ac:spMkLst>
        </pc:spChg>
        <pc:spChg chg="add mod">
          <ac:chgData name="Bess Dunlevy" userId="dd4b9a8537dbe9d0" providerId="LiveId" clId="{8FF280A0-1464-4435-B2B5-7D5C215D8623}" dt="2025-10-05T15:58:17.952" v="73" actId="207"/>
          <ac:spMkLst>
            <pc:docMk/>
            <pc:sldMk cId="157338420" sldId="343"/>
            <ac:spMk id="32" creationId="{1DDB3C07-F971-EA3C-B891-FD3B3AD812DC}"/>
          </ac:spMkLst>
        </pc:spChg>
        <pc:spChg chg="del">
          <ac:chgData name="Bess Dunlevy" userId="dd4b9a8537dbe9d0" providerId="LiveId" clId="{8FF280A0-1464-4435-B2B5-7D5C215D8623}" dt="2025-10-05T15:54:37.541" v="14" actId="478"/>
          <ac:spMkLst>
            <pc:docMk/>
            <pc:sldMk cId="157338420" sldId="343"/>
            <ac:spMk id="33" creationId="{5D209921-00AE-437A-B0E9-A6DCCD589E3C}"/>
          </ac:spMkLst>
        </pc:spChg>
        <pc:spChg chg="add mod">
          <ac:chgData name="Bess Dunlevy" userId="dd4b9a8537dbe9d0" providerId="LiveId" clId="{8FF280A0-1464-4435-B2B5-7D5C215D8623}" dt="2025-10-05T15:58:17.952" v="73" actId="207"/>
          <ac:spMkLst>
            <pc:docMk/>
            <pc:sldMk cId="157338420" sldId="343"/>
            <ac:spMk id="34" creationId="{E6CA9703-DAED-0DAC-452D-9FD91348B5CA}"/>
          </ac:spMkLst>
        </pc:spChg>
        <pc:spChg chg="add mod">
          <ac:chgData name="Bess Dunlevy" userId="dd4b9a8537dbe9d0" providerId="LiveId" clId="{8FF280A0-1464-4435-B2B5-7D5C215D8623}" dt="2025-10-05T15:58:40.179" v="80" actId="1076"/>
          <ac:spMkLst>
            <pc:docMk/>
            <pc:sldMk cId="157338420" sldId="343"/>
            <ac:spMk id="35" creationId="{E78DEB13-76D7-B764-074F-B11087FA9B35}"/>
          </ac:spMkLst>
        </pc:spChg>
        <pc:spChg chg="add mod">
          <ac:chgData name="Bess Dunlevy" userId="dd4b9a8537dbe9d0" providerId="LiveId" clId="{8FF280A0-1464-4435-B2B5-7D5C215D8623}" dt="2025-10-05T15:58:40.179" v="80" actId="1076"/>
          <ac:spMkLst>
            <pc:docMk/>
            <pc:sldMk cId="157338420" sldId="343"/>
            <ac:spMk id="36" creationId="{B9AE8952-55DC-1243-48ED-B571CB92392D}"/>
          </ac:spMkLst>
        </pc:spChg>
        <pc:spChg chg="add mod">
          <ac:chgData name="Bess Dunlevy" userId="dd4b9a8537dbe9d0" providerId="LiveId" clId="{8FF280A0-1464-4435-B2B5-7D5C215D8623}" dt="2025-10-05T15:58:40.179" v="80" actId="1076"/>
          <ac:spMkLst>
            <pc:docMk/>
            <pc:sldMk cId="157338420" sldId="343"/>
            <ac:spMk id="37" creationId="{319B9D2C-C9E2-5E00-9D87-ED85F12B3895}"/>
          </ac:spMkLst>
        </pc:spChg>
        <pc:spChg chg="add mod">
          <ac:chgData name="Bess Dunlevy" userId="dd4b9a8537dbe9d0" providerId="LiveId" clId="{8FF280A0-1464-4435-B2B5-7D5C215D8623}" dt="2025-10-05T15:58:40.179" v="80" actId="1076"/>
          <ac:spMkLst>
            <pc:docMk/>
            <pc:sldMk cId="157338420" sldId="343"/>
            <ac:spMk id="38" creationId="{D53C224D-F869-70ED-8555-38DC35918EB6}"/>
          </ac:spMkLst>
        </pc:spChg>
        <pc:spChg chg="add mod">
          <ac:chgData name="Bess Dunlevy" userId="dd4b9a8537dbe9d0" providerId="LiveId" clId="{8FF280A0-1464-4435-B2B5-7D5C215D8623}" dt="2025-10-05T15:58:14.827" v="72" actId="207"/>
          <ac:spMkLst>
            <pc:docMk/>
            <pc:sldMk cId="157338420" sldId="343"/>
            <ac:spMk id="39" creationId="{3869F604-8DBE-5F0D-DA4A-24087EF7F735}"/>
          </ac:spMkLst>
        </pc:spChg>
        <pc:spChg chg="add mod">
          <ac:chgData name="Bess Dunlevy" userId="dd4b9a8537dbe9d0" providerId="LiveId" clId="{8FF280A0-1464-4435-B2B5-7D5C215D8623}" dt="2025-10-05T15:58:14.827" v="72" actId="207"/>
          <ac:spMkLst>
            <pc:docMk/>
            <pc:sldMk cId="157338420" sldId="343"/>
            <ac:spMk id="40" creationId="{03DB8543-C51A-83E6-A554-250075988AA5}"/>
          </ac:spMkLst>
        </pc:spChg>
        <pc:spChg chg="add mod">
          <ac:chgData name="Bess Dunlevy" userId="dd4b9a8537dbe9d0" providerId="LiveId" clId="{8FF280A0-1464-4435-B2B5-7D5C215D8623}" dt="2025-10-05T15:58:14.827" v="72" actId="207"/>
          <ac:spMkLst>
            <pc:docMk/>
            <pc:sldMk cId="157338420" sldId="343"/>
            <ac:spMk id="41" creationId="{9F768A09-09F0-FF63-181E-C6C6CE1B30C2}"/>
          </ac:spMkLst>
        </pc:spChg>
        <pc:spChg chg="add mod">
          <ac:chgData name="Bess Dunlevy" userId="dd4b9a8537dbe9d0" providerId="LiveId" clId="{8FF280A0-1464-4435-B2B5-7D5C215D8623}" dt="2025-10-05T15:58:14.827" v="72" actId="207"/>
          <ac:spMkLst>
            <pc:docMk/>
            <pc:sldMk cId="157338420" sldId="343"/>
            <ac:spMk id="42" creationId="{D7BD8E56-7542-C61D-A6BE-C269715C4F0E}"/>
          </ac:spMkLst>
        </pc:spChg>
        <pc:spChg chg="add mod">
          <ac:chgData name="Bess Dunlevy" userId="dd4b9a8537dbe9d0" providerId="LiveId" clId="{8FF280A0-1464-4435-B2B5-7D5C215D8623}" dt="2025-10-05T15:58:40.179" v="80" actId="1076"/>
          <ac:spMkLst>
            <pc:docMk/>
            <pc:sldMk cId="157338420" sldId="343"/>
            <ac:spMk id="43" creationId="{E038BBC3-D0DF-B0E9-CC4F-E5DEA40195B1}"/>
          </ac:spMkLst>
        </pc:spChg>
        <pc:spChg chg="add mod">
          <ac:chgData name="Bess Dunlevy" userId="dd4b9a8537dbe9d0" providerId="LiveId" clId="{8FF280A0-1464-4435-B2B5-7D5C215D8623}" dt="2025-10-05T15:58:21.002" v="75" actId="1076"/>
          <ac:spMkLst>
            <pc:docMk/>
            <pc:sldMk cId="157338420" sldId="343"/>
            <ac:spMk id="44" creationId="{7D06D61B-A1C6-B6A5-1C8A-2551F2238461}"/>
          </ac:spMkLst>
        </pc:spChg>
        <pc:spChg chg="add mod">
          <ac:chgData name="Bess Dunlevy" userId="dd4b9a8537dbe9d0" providerId="LiveId" clId="{8FF280A0-1464-4435-B2B5-7D5C215D8623}" dt="2025-10-05T15:58:21.002" v="75" actId="1076"/>
          <ac:spMkLst>
            <pc:docMk/>
            <pc:sldMk cId="157338420" sldId="343"/>
            <ac:spMk id="45" creationId="{231D2349-65E4-C2E5-97E5-4E379CDBFDDC}"/>
          </ac:spMkLst>
        </pc:spChg>
        <pc:spChg chg="add mod">
          <ac:chgData name="Bess Dunlevy" userId="dd4b9a8537dbe9d0" providerId="LiveId" clId="{8FF280A0-1464-4435-B2B5-7D5C215D8623}" dt="2025-10-05T15:58:21.002" v="75" actId="1076"/>
          <ac:spMkLst>
            <pc:docMk/>
            <pc:sldMk cId="157338420" sldId="343"/>
            <ac:spMk id="46" creationId="{7C060D81-E479-EFCB-2DF3-E28431E48118}"/>
          </ac:spMkLst>
        </pc:spChg>
        <pc:spChg chg="add mod">
          <ac:chgData name="Bess Dunlevy" userId="dd4b9a8537dbe9d0" providerId="LiveId" clId="{8FF280A0-1464-4435-B2B5-7D5C215D8623}" dt="2025-10-05T15:58:21.002" v="75" actId="1076"/>
          <ac:spMkLst>
            <pc:docMk/>
            <pc:sldMk cId="157338420" sldId="343"/>
            <ac:spMk id="47" creationId="{EEFD6945-4E74-01DE-89C0-861370B33DEE}"/>
          </ac:spMkLst>
        </pc:spChg>
        <pc:spChg chg="add mod">
          <ac:chgData name="Bess Dunlevy" userId="dd4b9a8537dbe9d0" providerId="LiveId" clId="{8FF280A0-1464-4435-B2B5-7D5C215D8623}" dt="2025-10-05T15:58:23.522" v="77" actId="1076"/>
          <ac:spMkLst>
            <pc:docMk/>
            <pc:sldMk cId="157338420" sldId="343"/>
            <ac:spMk id="48" creationId="{427B07DF-B5E5-7A84-6F13-6D92E23762C7}"/>
          </ac:spMkLst>
        </pc:spChg>
        <pc:spChg chg="add mod">
          <ac:chgData name="Bess Dunlevy" userId="dd4b9a8537dbe9d0" providerId="LiveId" clId="{8FF280A0-1464-4435-B2B5-7D5C215D8623}" dt="2025-10-05T15:58:23.522" v="77" actId="1076"/>
          <ac:spMkLst>
            <pc:docMk/>
            <pc:sldMk cId="157338420" sldId="343"/>
            <ac:spMk id="49" creationId="{E1507228-568B-FF45-8DBC-0D1BB0A5F355}"/>
          </ac:spMkLst>
        </pc:spChg>
        <pc:spChg chg="add mod">
          <ac:chgData name="Bess Dunlevy" userId="dd4b9a8537dbe9d0" providerId="LiveId" clId="{8FF280A0-1464-4435-B2B5-7D5C215D8623}" dt="2025-10-05T15:58:23.522" v="77" actId="1076"/>
          <ac:spMkLst>
            <pc:docMk/>
            <pc:sldMk cId="157338420" sldId="343"/>
            <ac:spMk id="50" creationId="{CA49C825-89AB-2D60-9104-73FA676F9C5B}"/>
          </ac:spMkLst>
        </pc:spChg>
        <pc:spChg chg="add mod">
          <ac:chgData name="Bess Dunlevy" userId="dd4b9a8537dbe9d0" providerId="LiveId" clId="{8FF280A0-1464-4435-B2B5-7D5C215D8623}" dt="2025-10-05T15:58:40.179" v="80" actId="1076"/>
          <ac:spMkLst>
            <pc:docMk/>
            <pc:sldMk cId="157338420" sldId="343"/>
            <ac:spMk id="51" creationId="{BE7DDC67-474C-F211-478C-7C2FF7A7FD14}"/>
          </ac:spMkLst>
        </pc:spChg>
        <pc:spChg chg="add mod">
          <ac:chgData name="Bess Dunlevy" userId="dd4b9a8537dbe9d0" providerId="LiveId" clId="{8FF280A0-1464-4435-B2B5-7D5C215D8623}" dt="2025-10-05T15:58:40.179" v="80" actId="1076"/>
          <ac:spMkLst>
            <pc:docMk/>
            <pc:sldMk cId="157338420" sldId="343"/>
            <ac:spMk id="52" creationId="{8EECD421-2A3A-354A-B479-A64079326855}"/>
          </ac:spMkLst>
        </pc:spChg>
        <pc:spChg chg="add mod">
          <ac:chgData name="Bess Dunlevy" userId="dd4b9a8537dbe9d0" providerId="LiveId" clId="{8FF280A0-1464-4435-B2B5-7D5C215D8623}" dt="2025-10-05T15:58:26.284" v="79" actId="1076"/>
          <ac:spMkLst>
            <pc:docMk/>
            <pc:sldMk cId="157338420" sldId="343"/>
            <ac:spMk id="53" creationId="{D0E8C640-04F3-55C0-32E7-B1ED86BBADF7}"/>
          </ac:spMkLst>
        </pc:spChg>
        <pc:spChg chg="add mod">
          <ac:chgData name="Bess Dunlevy" userId="dd4b9a8537dbe9d0" providerId="LiveId" clId="{8FF280A0-1464-4435-B2B5-7D5C215D8623}" dt="2025-10-05T15:58:40.179" v="80" actId="1076"/>
          <ac:spMkLst>
            <pc:docMk/>
            <pc:sldMk cId="157338420" sldId="343"/>
            <ac:spMk id="54" creationId="{293CBCBF-E382-63A4-E276-B1206E2265CC}"/>
          </ac:spMkLst>
        </pc:spChg>
        <pc:spChg chg="add mod">
          <ac:chgData name="Bess Dunlevy" userId="dd4b9a8537dbe9d0" providerId="LiveId" clId="{8FF280A0-1464-4435-B2B5-7D5C215D8623}" dt="2025-10-05T15:58:26.284" v="79" actId="1076"/>
          <ac:spMkLst>
            <pc:docMk/>
            <pc:sldMk cId="157338420" sldId="343"/>
            <ac:spMk id="55" creationId="{D95FDD20-6B5E-00CC-3537-6C321BDAA568}"/>
          </ac:spMkLst>
        </pc:spChg>
        <pc:spChg chg="add mod">
          <ac:chgData name="Bess Dunlevy" userId="dd4b9a8537dbe9d0" providerId="LiveId" clId="{8FF280A0-1464-4435-B2B5-7D5C215D8623}" dt="2025-10-05T15:58:26.284" v="79" actId="1076"/>
          <ac:spMkLst>
            <pc:docMk/>
            <pc:sldMk cId="157338420" sldId="343"/>
            <ac:spMk id="56" creationId="{41F7CFE4-8136-8FD3-9833-97A73FDD566F}"/>
          </ac:spMkLst>
        </pc:spChg>
        <pc:spChg chg="add mod">
          <ac:chgData name="Bess Dunlevy" userId="dd4b9a8537dbe9d0" providerId="LiveId" clId="{8FF280A0-1464-4435-B2B5-7D5C215D8623}" dt="2025-10-05T15:58:26.284" v="79" actId="1076"/>
          <ac:spMkLst>
            <pc:docMk/>
            <pc:sldMk cId="157338420" sldId="343"/>
            <ac:spMk id="57" creationId="{92DFAD13-909D-7043-7AC5-B78CD6E751BA}"/>
          </ac:spMkLst>
        </pc:spChg>
        <pc:spChg chg="add mod">
          <ac:chgData name="Bess Dunlevy" userId="dd4b9a8537dbe9d0" providerId="LiveId" clId="{8FF280A0-1464-4435-B2B5-7D5C215D8623}" dt="2025-10-05T15:59:48.766" v="120" actId="20577"/>
          <ac:spMkLst>
            <pc:docMk/>
            <pc:sldMk cId="157338420" sldId="343"/>
            <ac:spMk id="58" creationId="{7DC6437F-C78C-3F3F-E03D-A52D0292A4CB}"/>
          </ac:spMkLst>
        </pc:spChg>
        <pc:spChg chg="add mod">
          <ac:chgData name="Bess Dunlevy" userId="dd4b9a8537dbe9d0" providerId="LiveId" clId="{8FF280A0-1464-4435-B2B5-7D5C215D8623}" dt="2025-10-05T16:00:11.325" v="157" actId="1076"/>
          <ac:spMkLst>
            <pc:docMk/>
            <pc:sldMk cId="157338420" sldId="343"/>
            <ac:spMk id="59" creationId="{E5679939-B404-A46B-1551-6E8989A3C4E7}"/>
          </ac:spMkLst>
        </pc:spChg>
        <pc:spChg chg="add mod">
          <ac:chgData name="Bess Dunlevy" userId="dd4b9a8537dbe9d0" providerId="LiveId" clId="{8FF280A0-1464-4435-B2B5-7D5C215D8623}" dt="2025-10-05T15:59:56.829" v="138" actId="20577"/>
          <ac:spMkLst>
            <pc:docMk/>
            <pc:sldMk cId="157338420" sldId="343"/>
            <ac:spMk id="60" creationId="{5D5C58F3-BDDC-DB2D-D0AC-9E8FE085EA45}"/>
          </ac:spMkLst>
        </pc:spChg>
        <pc:spChg chg="add mod">
          <ac:chgData name="Bess Dunlevy" userId="dd4b9a8537dbe9d0" providerId="LiveId" clId="{8FF280A0-1464-4435-B2B5-7D5C215D8623}" dt="2025-10-05T16:00:04.740" v="155" actId="14100"/>
          <ac:spMkLst>
            <pc:docMk/>
            <pc:sldMk cId="157338420" sldId="343"/>
            <ac:spMk id="61" creationId="{165EE1D8-2C71-59E2-4A32-92B17D4D4001}"/>
          </ac:spMkLst>
        </pc:spChg>
        <pc:spChg chg="add mod">
          <ac:chgData name="Bess Dunlevy" userId="dd4b9a8537dbe9d0" providerId="LiveId" clId="{8FF280A0-1464-4435-B2B5-7D5C215D8623}" dt="2025-10-05T16:00:53.866" v="194" actId="207"/>
          <ac:spMkLst>
            <pc:docMk/>
            <pc:sldMk cId="157338420" sldId="343"/>
            <ac:spMk id="62" creationId="{92FFC1BD-FB2E-6EF2-C39A-AE7C954B0138}"/>
          </ac:spMkLst>
        </pc:spChg>
        <pc:spChg chg="add mod">
          <ac:chgData name="Bess Dunlevy" userId="dd4b9a8537dbe9d0" providerId="LiveId" clId="{8FF280A0-1464-4435-B2B5-7D5C215D8623}" dt="2025-10-05T16:00:57.721" v="195"/>
          <ac:spMkLst>
            <pc:docMk/>
            <pc:sldMk cId="157338420" sldId="343"/>
            <ac:spMk id="63" creationId="{3922B0B4-8946-1CA3-62C4-D315303217FC}"/>
          </ac:spMkLst>
        </pc:spChg>
        <pc:spChg chg="add mod">
          <ac:chgData name="Bess Dunlevy" userId="dd4b9a8537dbe9d0" providerId="LiveId" clId="{8FF280A0-1464-4435-B2B5-7D5C215D8623}" dt="2025-10-05T16:01:09.318" v="225" actId="20577"/>
          <ac:spMkLst>
            <pc:docMk/>
            <pc:sldMk cId="157338420" sldId="343"/>
            <ac:spMk id="64" creationId="{A111F676-BF2D-673A-917A-43E4B160D4A7}"/>
          </ac:spMkLst>
        </pc:spChg>
        <pc:spChg chg="add mod">
          <ac:chgData name="Bess Dunlevy" userId="dd4b9a8537dbe9d0" providerId="LiveId" clId="{8FF280A0-1464-4435-B2B5-7D5C215D8623}" dt="2025-10-05T16:02:48.139" v="339" actId="947"/>
          <ac:spMkLst>
            <pc:docMk/>
            <pc:sldMk cId="157338420" sldId="343"/>
            <ac:spMk id="65" creationId="{71FE4B44-940A-2B31-710F-FD80198F9441}"/>
          </ac:spMkLst>
        </pc:spChg>
        <pc:spChg chg="add mod">
          <ac:chgData name="Bess Dunlevy" userId="dd4b9a8537dbe9d0" providerId="LiveId" clId="{8FF280A0-1464-4435-B2B5-7D5C215D8623}" dt="2025-10-05T16:02:55.523" v="340" actId="947"/>
          <ac:spMkLst>
            <pc:docMk/>
            <pc:sldMk cId="157338420" sldId="343"/>
            <ac:spMk id="66" creationId="{4B4DD463-B4B2-E31A-D37A-CF5A928C99BB}"/>
          </ac:spMkLst>
        </pc:spChg>
        <pc:spChg chg="add mod">
          <ac:chgData name="Bess Dunlevy" userId="dd4b9a8537dbe9d0" providerId="LiveId" clId="{8FF280A0-1464-4435-B2B5-7D5C215D8623}" dt="2025-10-05T16:02:59.901" v="341" actId="1076"/>
          <ac:spMkLst>
            <pc:docMk/>
            <pc:sldMk cId="157338420" sldId="343"/>
            <ac:spMk id="67" creationId="{C465DF64-6C6B-B087-9964-F106AFCD109D}"/>
          </ac:spMkLst>
        </pc:spChg>
        <pc:spChg chg="add mod">
          <ac:chgData name="Bess Dunlevy" userId="dd4b9a8537dbe9d0" providerId="LiveId" clId="{8FF280A0-1464-4435-B2B5-7D5C215D8623}" dt="2025-10-05T16:02:15.424" v="328" actId="1076"/>
          <ac:spMkLst>
            <pc:docMk/>
            <pc:sldMk cId="157338420" sldId="343"/>
            <ac:spMk id="68" creationId="{F352D1F3-F6C5-C266-22F9-C61ED4E6BAF0}"/>
          </ac:spMkLst>
        </pc:spChg>
        <pc:spChg chg="add mod">
          <ac:chgData name="Bess Dunlevy" userId="dd4b9a8537dbe9d0" providerId="LiveId" clId="{8FF280A0-1464-4435-B2B5-7D5C215D8623}" dt="2025-10-05T16:02:29.724" v="336"/>
          <ac:spMkLst>
            <pc:docMk/>
            <pc:sldMk cId="157338420" sldId="343"/>
            <ac:spMk id="69" creationId="{300784C7-64A5-2616-B4BE-A18A75F0A344}"/>
          </ac:spMkLst>
        </pc:spChg>
        <pc:spChg chg="add mod">
          <ac:chgData name="Bess Dunlevy" userId="dd4b9a8537dbe9d0" providerId="LiveId" clId="{8FF280A0-1464-4435-B2B5-7D5C215D8623}" dt="2025-10-05T16:03:06.739" v="342"/>
          <ac:spMkLst>
            <pc:docMk/>
            <pc:sldMk cId="157338420" sldId="343"/>
            <ac:spMk id="70" creationId="{42F02DBA-7F57-02AF-299D-25015D1C9ECD}"/>
          </ac:spMkLst>
        </pc:spChg>
        <pc:spChg chg="add mod">
          <ac:chgData name="Bess Dunlevy" userId="dd4b9a8537dbe9d0" providerId="LiveId" clId="{8FF280A0-1464-4435-B2B5-7D5C215D8623}" dt="2025-10-05T16:03:18.931" v="345"/>
          <ac:spMkLst>
            <pc:docMk/>
            <pc:sldMk cId="157338420" sldId="343"/>
            <ac:spMk id="71" creationId="{30933354-5F3B-7D6C-6601-8473722643F1}"/>
          </ac:spMkLst>
        </pc:spChg>
        <pc:spChg chg="add mod">
          <ac:chgData name="Bess Dunlevy" userId="dd4b9a8537dbe9d0" providerId="LiveId" clId="{8FF280A0-1464-4435-B2B5-7D5C215D8623}" dt="2025-10-05T16:03:38.146" v="348"/>
          <ac:spMkLst>
            <pc:docMk/>
            <pc:sldMk cId="157338420" sldId="343"/>
            <ac:spMk id="72" creationId="{D213693F-89B1-6572-C7BB-4E6813D995A2}"/>
          </ac:spMkLst>
        </pc:spChg>
        <pc:spChg chg="add mod">
          <ac:chgData name="Bess Dunlevy" userId="dd4b9a8537dbe9d0" providerId="LiveId" clId="{8FF280A0-1464-4435-B2B5-7D5C215D8623}" dt="2025-10-05T16:08:14.093" v="474" actId="27107"/>
          <ac:spMkLst>
            <pc:docMk/>
            <pc:sldMk cId="157338420" sldId="343"/>
            <ac:spMk id="73" creationId="{27E19613-6A32-8142-8518-66EADFA8B75D}"/>
          </ac:spMkLst>
        </pc:spChg>
        <pc:spChg chg="add mod">
          <ac:chgData name="Bess Dunlevy" userId="dd4b9a8537dbe9d0" providerId="LiveId" clId="{8FF280A0-1464-4435-B2B5-7D5C215D8623}" dt="2025-10-05T16:04:26.506" v="363"/>
          <ac:spMkLst>
            <pc:docMk/>
            <pc:sldMk cId="157338420" sldId="343"/>
            <ac:spMk id="74" creationId="{ED413717-C921-7735-797B-A657E3974B7C}"/>
          </ac:spMkLst>
        </pc:spChg>
        <pc:spChg chg="add mod">
          <ac:chgData name="Bess Dunlevy" userId="dd4b9a8537dbe9d0" providerId="LiveId" clId="{8FF280A0-1464-4435-B2B5-7D5C215D8623}" dt="2025-10-05T16:04:42.514" v="367" actId="1076"/>
          <ac:spMkLst>
            <pc:docMk/>
            <pc:sldMk cId="157338420" sldId="343"/>
            <ac:spMk id="75" creationId="{784BE259-6AA7-3804-CEB1-766C63866C03}"/>
          </ac:spMkLst>
        </pc:spChg>
        <pc:spChg chg="add del">
          <ac:chgData name="Bess Dunlevy" userId="dd4b9a8537dbe9d0" providerId="LiveId" clId="{8FF280A0-1464-4435-B2B5-7D5C215D8623}" dt="2025-10-05T16:04:44.822" v="369" actId="22"/>
          <ac:spMkLst>
            <pc:docMk/>
            <pc:sldMk cId="157338420" sldId="343"/>
            <ac:spMk id="77" creationId="{7CAD8EFA-BAEB-1862-D8C4-3B3B537794D2}"/>
          </ac:spMkLst>
        </pc:spChg>
        <pc:spChg chg="add mod">
          <ac:chgData name="Bess Dunlevy" userId="dd4b9a8537dbe9d0" providerId="LiveId" clId="{8FF280A0-1464-4435-B2B5-7D5C215D8623}" dt="2025-10-05T16:04:58.845" v="373" actId="1076"/>
          <ac:spMkLst>
            <pc:docMk/>
            <pc:sldMk cId="157338420" sldId="343"/>
            <ac:spMk id="78" creationId="{5855E231-0082-8E18-C2EE-7C86DA3213D4}"/>
          </ac:spMkLst>
        </pc:spChg>
        <pc:spChg chg="add mod">
          <ac:chgData name="Bess Dunlevy" userId="dd4b9a8537dbe9d0" providerId="LiveId" clId="{8FF280A0-1464-4435-B2B5-7D5C215D8623}" dt="2025-10-05T16:05:06.818" v="376"/>
          <ac:spMkLst>
            <pc:docMk/>
            <pc:sldMk cId="157338420" sldId="343"/>
            <ac:spMk id="79" creationId="{C6F3BDED-C5D4-1066-3E1F-35B5BCA52C52}"/>
          </ac:spMkLst>
        </pc:spChg>
        <pc:spChg chg="add mod">
          <ac:chgData name="Bess Dunlevy" userId="dd4b9a8537dbe9d0" providerId="LiveId" clId="{8FF280A0-1464-4435-B2B5-7D5C215D8623}" dt="2025-10-05T16:06:43.464" v="449" actId="14100"/>
          <ac:spMkLst>
            <pc:docMk/>
            <pc:sldMk cId="157338420" sldId="343"/>
            <ac:spMk id="80" creationId="{13D78F3E-ACFC-6289-6C19-C3459ACFEFBF}"/>
          </ac:spMkLst>
        </pc:spChg>
        <pc:spChg chg="add mod">
          <ac:chgData name="Bess Dunlevy" userId="dd4b9a8537dbe9d0" providerId="LiveId" clId="{8FF280A0-1464-4435-B2B5-7D5C215D8623}" dt="2025-10-05T16:06:47.424" v="451" actId="1076"/>
          <ac:spMkLst>
            <pc:docMk/>
            <pc:sldMk cId="157338420" sldId="343"/>
            <ac:spMk id="81" creationId="{46AA589D-7C5F-8564-7081-54965F96EF6C}"/>
          </ac:spMkLst>
        </pc:spChg>
        <pc:spChg chg="add mod">
          <ac:chgData name="Bess Dunlevy" userId="dd4b9a8537dbe9d0" providerId="LiveId" clId="{8FF280A0-1464-4435-B2B5-7D5C215D8623}" dt="2025-10-05T16:06:51.241" v="453" actId="1076"/>
          <ac:spMkLst>
            <pc:docMk/>
            <pc:sldMk cId="157338420" sldId="343"/>
            <ac:spMk id="82" creationId="{98002A94-58CA-CFF8-054E-5DF1525A990B}"/>
          </ac:spMkLst>
        </pc:spChg>
        <pc:spChg chg="add mod">
          <ac:chgData name="Bess Dunlevy" userId="dd4b9a8537dbe9d0" providerId="LiveId" clId="{8FF280A0-1464-4435-B2B5-7D5C215D8623}" dt="2025-10-05T16:07:01.566" v="460" actId="1036"/>
          <ac:spMkLst>
            <pc:docMk/>
            <pc:sldMk cId="157338420" sldId="343"/>
            <ac:spMk id="83" creationId="{97B3F2AE-D5EB-116C-0210-93B6F9B50D67}"/>
          </ac:spMkLst>
        </pc:spChg>
        <pc:spChg chg="add mod">
          <ac:chgData name="Bess Dunlevy" userId="dd4b9a8537dbe9d0" providerId="LiveId" clId="{8FF280A0-1464-4435-B2B5-7D5C215D8623}" dt="2025-10-05T16:07:01.566" v="460" actId="1036"/>
          <ac:spMkLst>
            <pc:docMk/>
            <pc:sldMk cId="157338420" sldId="343"/>
            <ac:spMk id="84" creationId="{445CB636-6A03-6251-18F4-0A0250B19C00}"/>
          </ac:spMkLst>
        </pc:spChg>
        <pc:spChg chg="add mod">
          <ac:chgData name="Bess Dunlevy" userId="dd4b9a8537dbe9d0" providerId="LiveId" clId="{8FF280A0-1464-4435-B2B5-7D5C215D8623}" dt="2025-10-05T16:07:01.566" v="460" actId="1036"/>
          <ac:spMkLst>
            <pc:docMk/>
            <pc:sldMk cId="157338420" sldId="343"/>
            <ac:spMk id="85" creationId="{5C7044B8-626E-1EE2-20C5-69F011669904}"/>
          </ac:spMkLst>
        </pc:spChg>
        <pc:spChg chg="add mod">
          <ac:chgData name="Bess Dunlevy" userId="dd4b9a8537dbe9d0" providerId="LiveId" clId="{8FF280A0-1464-4435-B2B5-7D5C215D8623}" dt="2025-10-05T16:07:06.124" v="462" actId="1076"/>
          <ac:spMkLst>
            <pc:docMk/>
            <pc:sldMk cId="157338420" sldId="343"/>
            <ac:spMk id="86" creationId="{BFA37BD1-2418-B07E-E974-EEF114CAA5ED}"/>
          </ac:spMkLst>
        </pc:spChg>
        <pc:spChg chg="add mod">
          <ac:chgData name="Bess Dunlevy" userId="dd4b9a8537dbe9d0" providerId="LiveId" clId="{8FF280A0-1464-4435-B2B5-7D5C215D8623}" dt="2025-10-05T16:07:06.124" v="462" actId="1076"/>
          <ac:spMkLst>
            <pc:docMk/>
            <pc:sldMk cId="157338420" sldId="343"/>
            <ac:spMk id="87" creationId="{F505F00F-EE1E-9A66-8616-25B4B1130FE6}"/>
          </ac:spMkLst>
        </pc:spChg>
        <pc:spChg chg="add mod">
          <ac:chgData name="Bess Dunlevy" userId="dd4b9a8537dbe9d0" providerId="LiveId" clId="{8FF280A0-1464-4435-B2B5-7D5C215D8623}" dt="2025-10-05T16:07:06.124" v="462" actId="1076"/>
          <ac:spMkLst>
            <pc:docMk/>
            <pc:sldMk cId="157338420" sldId="343"/>
            <ac:spMk id="88" creationId="{E97F6B10-0F8D-E2E7-4EA9-C2D85317AF48}"/>
          </ac:spMkLst>
        </pc:spChg>
        <pc:spChg chg="add mod">
          <ac:chgData name="Bess Dunlevy" userId="dd4b9a8537dbe9d0" providerId="LiveId" clId="{8FF280A0-1464-4435-B2B5-7D5C215D8623}" dt="2025-10-05T16:07:09.538" v="464" actId="1076"/>
          <ac:spMkLst>
            <pc:docMk/>
            <pc:sldMk cId="157338420" sldId="343"/>
            <ac:spMk id="89" creationId="{D826F6F3-520C-7BE5-97C7-990FDB6048DD}"/>
          </ac:spMkLst>
        </pc:spChg>
        <pc:spChg chg="add mod">
          <ac:chgData name="Bess Dunlevy" userId="dd4b9a8537dbe9d0" providerId="LiveId" clId="{8FF280A0-1464-4435-B2B5-7D5C215D8623}" dt="2025-10-05T16:07:09.538" v="464" actId="1076"/>
          <ac:spMkLst>
            <pc:docMk/>
            <pc:sldMk cId="157338420" sldId="343"/>
            <ac:spMk id="90" creationId="{A6863073-92F8-F262-EAE2-709DE06CD053}"/>
          </ac:spMkLst>
        </pc:spChg>
        <pc:spChg chg="add mod">
          <ac:chgData name="Bess Dunlevy" userId="dd4b9a8537dbe9d0" providerId="LiveId" clId="{8FF280A0-1464-4435-B2B5-7D5C215D8623}" dt="2025-10-05T16:07:09.538" v="464" actId="1076"/>
          <ac:spMkLst>
            <pc:docMk/>
            <pc:sldMk cId="157338420" sldId="343"/>
            <ac:spMk id="91" creationId="{F3656982-62F7-EC04-EC79-98D16D3194CF}"/>
          </ac:spMkLst>
        </pc:spChg>
        <pc:spChg chg="add mod">
          <ac:chgData name="Bess Dunlevy" userId="dd4b9a8537dbe9d0" providerId="LiveId" clId="{8FF280A0-1464-4435-B2B5-7D5C215D8623}" dt="2025-10-05T16:07:12.859" v="466" actId="1076"/>
          <ac:spMkLst>
            <pc:docMk/>
            <pc:sldMk cId="157338420" sldId="343"/>
            <ac:spMk id="92" creationId="{ADFF0C2B-A297-85F3-1A16-9128E9D0F090}"/>
          </ac:spMkLst>
        </pc:spChg>
        <pc:spChg chg="add mod">
          <ac:chgData name="Bess Dunlevy" userId="dd4b9a8537dbe9d0" providerId="LiveId" clId="{8FF280A0-1464-4435-B2B5-7D5C215D8623}" dt="2025-10-05T16:07:12.859" v="466" actId="1076"/>
          <ac:spMkLst>
            <pc:docMk/>
            <pc:sldMk cId="157338420" sldId="343"/>
            <ac:spMk id="93" creationId="{95D2D204-5466-D888-A25B-2561A8059D2F}"/>
          </ac:spMkLst>
        </pc:spChg>
        <pc:spChg chg="add mod">
          <ac:chgData name="Bess Dunlevy" userId="dd4b9a8537dbe9d0" providerId="LiveId" clId="{8FF280A0-1464-4435-B2B5-7D5C215D8623}" dt="2025-10-05T16:07:12.859" v="466" actId="1076"/>
          <ac:spMkLst>
            <pc:docMk/>
            <pc:sldMk cId="157338420" sldId="343"/>
            <ac:spMk id="94" creationId="{585D2446-E21E-D56B-33B9-800D4B8F21CA}"/>
          </ac:spMkLst>
        </pc:spChg>
        <pc:spChg chg="add mod">
          <ac:chgData name="Bess Dunlevy" userId="dd4b9a8537dbe9d0" providerId="LiveId" clId="{8FF280A0-1464-4435-B2B5-7D5C215D8623}" dt="2025-10-05T16:07:21.734" v="468" actId="1076"/>
          <ac:spMkLst>
            <pc:docMk/>
            <pc:sldMk cId="157338420" sldId="343"/>
            <ac:spMk id="95" creationId="{5F927F36-CBAC-B8D9-ED73-F87224F580A7}"/>
          </ac:spMkLst>
        </pc:spChg>
        <pc:spChg chg="add mod">
          <ac:chgData name="Bess Dunlevy" userId="dd4b9a8537dbe9d0" providerId="LiveId" clId="{8FF280A0-1464-4435-B2B5-7D5C215D8623}" dt="2025-10-05T16:09:47.890" v="498" actId="20577"/>
          <ac:spMkLst>
            <pc:docMk/>
            <pc:sldMk cId="157338420" sldId="343"/>
            <ac:spMk id="96" creationId="{81243F14-E4F4-FF9A-A7E9-C424090E45A3}"/>
          </ac:spMkLst>
        </pc:spChg>
        <pc:spChg chg="add mod">
          <ac:chgData name="Bess Dunlevy" userId="dd4b9a8537dbe9d0" providerId="LiveId" clId="{8FF280A0-1464-4435-B2B5-7D5C215D8623}" dt="2025-10-05T16:07:21.734" v="468" actId="1076"/>
          <ac:spMkLst>
            <pc:docMk/>
            <pc:sldMk cId="157338420" sldId="343"/>
            <ac:spMk id="97" creationId="{C2A0F3D2-ABF3-9A37-9267-7D8378B79EC4}"/>
          </ac:spMkLst>
        </pc:spChg>
        <pc:spChg chg="add mod">
          <ac:chgData name="Bess Dunlevy" userId="dd4b9a8537dbe9d0" providerId="LiveId" clId="{8FF280A0-1464-4435-B2B5-7D5C215D8623}" dt="2025-10-05T16:09:51.546" v="499" actId="20577"/>
          <ac:spMkLst>
            <pc:docMk/>
            <pc:sldMk cId="157338420" sldId="343"/>
            <ac:spMk id="98" creationId="{8303FA75-A7A1-AE86-9010-E587B319914A}"/>
          </ac:spMkLst>
        </pc:spChg>
        <pc:spChg chg="add mod">
          <ac:chgData name="Bess Dunlevy" userId="dd4b9a8537dbe9d0" providerId="LiveId" clId="{8FF280A0-1464-4435-B2B5-7D5C215D8623}" dt="2025-10-05T16:07:21.734" v="468" actId="1076"/>
          <ac:spMkLst>
            <pc:docMk/>
            <pc:sldMk cId="157338420" sldId="343"/>
            <ac:spMk id="99" creationId="{5D92E0CB-ED54-014D-C5B8-45195C3B3B79}"/>
          </ac:spMkLst>
        </pc:spChg>
        <pc:spChg chg="add mod">
          <ac:chgData name="Bess Dunlevy" userId="dd4b9a8537dbe9d0" providerId="LiveId" clId="{8FF280A0-1464-4435-B2B5-7D5C215D8623}" dt="2025-10-05T16:09:53.705" v="500" actId="20577"/>
          <ac:spMkLst>
            <pc:docMk/>
            <pc:sldMk cId="157338420" sldId="343"/>
            <ac:spMk id="100" creationId="{D753168E-A534-38BE-D51C-023819DF0617}"/>
          </ac:spMkLst>
        </pc:spChg>
        <pc:spChg chg="add mod">
          <ac:chgData name="Bess Dunlevy" userId="dd4b9a8537dbe9d0" providerId="LiveId" clId="{8FF280A0-1464-4435-B2B5-7D5C215D8623}" dt="2025-10-05T16:07:21.734" v="468" actId="1076"/>
          <ac:spMkLst>
            <pc:docMk/>
            <pc:sldMk cId="157338420" sldId="343"/>
            <ac:spMk id="101" creationId="{AE5E849B-44B0-59B3-68E7-246DE3A6F51D}"/>
          </ac:spMkLst>
        </pc:spChg>
        <pc:spChg chg="add mod">
          <ac:chgData name="Bess Dunlevy" userId="dd4b9a8537dbe9d0" providerId="LiveId" clId="{8FF280A0-1464-4435-B2B5-7D5C215D8623}" dt="2025-10-05T16:09:56.035" v="501" actId="20577"/>
          <ac:spMkLst>
            <pc:docMk/>
            <pc:sldMk cId="157338420" sldId="343"/>
            <ac:spMk id="102" creationId="{4B541016-B2D8-ACB3-85D6-C4EC15340DF3}"/>
          </ac:spMkLst>
        </pc:spChg>
        <pc:spChg chg="add mod">
          <ac:chgData name="Bess Dunlevy" userId="dd4b9a8537dbe9d0" providerId="LiveId" clId="{8FF280A0-1464-4435-B2B5-7D5C215D8623}" dt="2025-10-05T16:07:21.734" v="468" actId="1076"/>
          <ac:spMkLst>
            <pc:docMk/>
            <pc:sldMk cId="157338420" sldId="343"/>
            <ac:spMk id="103" creationId="{94F4EB69-B0F5-70D8-AA78-7E3C09095BEF}"/>
          </ac:spMkLst>
        </pc:spChg>
        <pc:spChg chg="add mod">
          <ac:chgData name="Bess Dunlevy" userId="dd4b9a8537dbe9d0" providerId="LiveId" clId="{8FF280A0-1464-4435-B2B5-7D5C215D8623}" dt="2025-10-05T16:09:57.724" v="502" actId="20577"/>
          <ac:spMkLst>
            <pc:docMk/>
            <pc:sldMk cId="157338420" sldId="343"/>
            <ac:spMk id="104" creationId="{61AAF08A-A113-D80B-F7D2-C795B944615E}"/>
          </ac:spMkLst>
        </pc:spChg>
        <pc:spChg chg="add mod">
          <ac:chgData name="Bess Dunlevy" userId="dd4b9a8537dbe9d0" providerId="LiveId" clId="{8FF280A0-1464-4435-B2B5-7D5C215D8623}" dt="2025-10-05T16:07:33.157" v="473" actId="14100"/>
          <ac:spMkLst>
            <pc:docMk/>
            <pc:sldMk cId="157338420" sldId="343"/>
            <ac:spMk id="105" creationId="{666F78A6-898E-7ACF-624C-F2A0B2792A6D}"/>
          </ac:spMkLst>
        </pc:spChg>
        <pc:spChg chg="add mod">
          <ac:chgData name="Bess Dunlevy" userId="dd4b9a8537dbe9d0" providerId="LiveId" clId="{8FF280A0-1464-4435-B2B5-7D5C215D8623}" dt="2025-10-05T16:09:41.146" v="497"/>
          <ac:spMkLst>
            <pc:docMk/>
            <pc:sldMk cId="157338420" sldId="343"/>
            <ac:spMk id="106" creationId="{3D70714F-9433-9F35-F7AB-2F5C61D885E2}"/>
          </ac:spMkLst>
        </pc:spChg>
        <pc:cxnChg chg="del">
          <ac:chgData name="Bess Dunlevy" userId="dd4b9a8537dbe9d0" providerId="LiveId" clId="{8FF280A0-1464-4435-B2B5-7D5C215D8623}" dt="2025-10-05T15:54:34.806" v="13" actId="478"/>
          <ac:cxnSpMkLst>
            <pc:docMk/>
            <pc:sldMk cId="157338420" sldId="343"/>
            <ac:cxnSpMk id="11" creationId="{00C2439F-B76D-DE96-49F8-1C7B8E2B035A}"/>
          </ac:cxnSpMkLst>
        </pc:cxnChg>
        <pc:cxnChg chg="del">
          <ac:chgData name="Bess Dunlevy" userId="dd4b9a8537dbe9d0" providerId="LiveId" clId="{8FF280A0-1464-4435-B2B5-7D5C215D8623}" dt="2025-10-05T15:54:33.752" v="12" actId="478"/>
          <ac:cxnSpMkLst>
            <pc:docMk/>
            <pc:sldMk cId="157338420" sldId="343"/>
            <ac:cxnSpMk id="12" creationId="{6E647286-0DFB-49B9-5AF9-D9F9F03B4F77}"/>
          </ac:cxnSpMkLst>
        </pc:cxnChg>
      </pc:sldChg>
      <pc:sldChg chg="del">
        <pc:chgData name="Bess Dunlevy" userId="dd4b9a8537dbe9d0" providerId="LiveId" clId="{8FF280A0-1464-4435-B2B5-7D5C215D8623}" dt="2025-10-05T16:05:10.173" v="377" actId="47"/>
        <pc:sldMkLst>
          <pc:docMk/>
          <pc:sldMk cId="4163199700" sldId="34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252158"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Customer Priority Matrix Template</a:t>
            </a:r>
          </a:p>
        </p:txBody>
      </p:sp>
      <p:pic>
        <p:nvPicPr>
          <p:cNvPr id="3" name="Picture 2" descr="A screenshot of a computer screen&#10;&#10;AI-generated content may be incorrect.">
            <a:extLst>
              <a:ext uri="{FF2B5EF4-FFF2-40B4-BE49-F238E27FC236}">
                <a16:creationId xmlns:a16="http://schemas.microsoft.com/office/drawing/2014/main" id="{0940C906-E167-11F8-B9B2-AF623B426897}"/>
              </a:ext>
            </a:extLst>
          </p:cNvPr>
          <p:cNvPicPr>
            <a:picLocks noChangeAspect="1"/>
          </p:cNvPicPr>
          <p:nvPr/>
        </p:nvPicPr>
        <p:blipFill>
          <a:blip r:embed="rId2">
            <a:alphaModFix amt="55000"/>
          </a:blip>
          <a:stretch>
            <a:fillRect/>
          </a:stretch>
        </p:blipFill>
        <p:spPr>
          <a:xfrm>
            <a:off x="2202878" y="1158240"/>
            <a:ext cx="7436777" cy="4183187"/>
          </a:xfrm>
          <a:prstGeom prst="rect">
            <a:avLst/>
          </a:prstGeom>
          <a:effectLst>
            <a:reflection blurRad="6350" stA="52000" endA="300" endPos="35000" dir="5400000" sy="-100000" algn="bl" rotWithShape="0"/>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1EB3F-C8B5-C037-3877-2A68635FB274}"/>
            </a:ext>
          </a:extLst>
        </p:cNvPr>
        <p:cNvGrpSpPr/>
        <p:nvPr/>
      </p:nvGrpSpPr>
      <p:grpSpPr>
        <a:xfrm>
          <a:off x="0" y="0"/>
          <a:ext cx="0" cy="0"/>
          <a:chOff x="0" y="0"/>
          <a:chExt cx="0" cy="0"/>
        </a:xfrm>
      </p:grpSpPr>
      <p:sp>
        <p:nvSpPr>
          <p:cNvPr id="10" name="Rectangle: Top Corners Rounded 9">
            <a:extLst>
              <a:ext uri="{FF2B5EF4-FFF2-40B4-BE49-F238E27FC236}">
                <a16:creationId xmlns:a16="http://schemas.microsoft.com/office/drawing/2014/main" id="{49671903-1021-CF57-46D5-353AAD6D9EF7}"/>
              </a:ext>
            </a:extLst>
          </p:cNvPr>
          <p:cNvSpPr/>
          <p:nvPr/>
        </p:nvSpPr>
        <p:spPr>
          <a:xfrm rot="5400000">
            <a:off x="665480" y="897652"/>
            <a:ext cx="873760" cy="2204720"/>
          </a:xfrm>
          <a:prstGeom prst="round2Same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Top Corners Rounded 12">
            <a:extLst>
              <a:ext uri="{FF2B5EF4-FFF2-40B4-BE49-F238E27FC236}">
                <a16:creationId xmlns:a16="http://schemas.microsoft.com/office/drawing/2014/main" id="{4CC41EE1-E262-0F77-AAA4-CDDB83A3C7E4}"/>
              </a:ext>
            </a:extLst>
          </p:cNvPr>
          <p:cNvSpPr/>
          <p:nvPr/>
        </p:nvSpPr>
        <p:spPr>
          <a:xfrm rot="5400000">
            <a:off x="665480" y="1930838"/>
            <a:ext cx="873760" cy="2204720"/>
          </a:xfrm>
          <a:prstGeom prst="round2Same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Top Corners Rounded 13">
            <a:extLst>
              <a:ext uri="{FF2B5EF4-FFF2-40B4-BE49-F238E27FC236}">
                <a16:creationId xmlns:a16="http://schemas.microsoft.com/office/drawing/2014/main" id="{9CB4BA35-F69C-2644-82D9-2776DADBDA24}"/>
              </a:ext>
            </a:extLst>
          </p:cNvPr>
          <p:cNvSpPr/>
          <p:nvPr/>
        </p:nvSpPr>
        <p:spPr>
          <a:xfrm rot="5400000">
            <a:off x="665480" y="2964024"/>
            <a:ext cx="873760" cy="2204720"/>
          </a:xfrm>
          <a:prstGeom prst="round2Same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Top Corners Rounded 20">
            <a:extLst>
              <a:ext uri="{FF2B5EF4-FFF2-40B4-BE49-F238E27FC236}">
                <a16:creationId xmlns:a16="http://schemas.microsoft.com/office/drawing/2014/main" id="{9C9FDF02-A3AA-83BD-ECA8-F0F4A07F45D1}"/>
              </a:ext>
            </a:extLst>
          </p:cNvPr>
          <p:cNvSpPr/>
          <p:nvPr/>
        </p:nvSpPr>
        <p:spPr>
          <a:xfrm rot="5400000">
            <a:off x="665480" y="4098768"/>
            <a:ext cx="873760" cy="2204720"/>
          </a:xfrm>
          <a:prstGeom prst="round2Same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Top Corners Rounded 21">
            <a:extLst>
              <a:ext uri="{FF2B5EF4-FFF2-40B4-BE49-F238E27FC236}">
                <a16:creationId xmlns:a16="http://schemas.microsoft.com/office/drawing/2014/main" id="{62C53BAC-F4E2-5538-4DDA-A4DC77649DE2}"/>
              </a:ext>
            </a:extLst>
          </p:cNvPr>
          <p:cNvSpPr/>
          <p:nvPr/>
        </p:nvSpPr>
        <p:spPr>
          <a:xfrm rot="5400000">
            <a:off x="665480" y="5173032"/>
            <a:ext cx="873760" cy="2204720"/>
          </a:xfrm>
          <a:prstGeom prst="round2Same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DACD0CF6-9737-DF78-5CCB-21B0DC169AC8}"/>
              </a:ext>
            </a:extLst>
          </p:cNvPr>
          <p:cNvSpPr/>
          <p:nvPr/>
        </p:nvSpPr>
        <p:spPr>
          <a:xfrm>
            <a:off x="2448560" y="71120"/>
            <a:ext cx="1838960" cy="1341120"/>
          </a:xfrm>
          <a:prstGeom prst="rect">
            <a:avLst/>
          </a:prstGeom>
          <a:solidFill>
            <a:srgbClr val="D5DA1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C152464-47E8-F7E5-F348-46D3F6178B42}"/>
              </a:ext>
            </a:extLst>
          </p:cNvPr>
          <p:cNvSpPr/>
          <p:nvPr/>
        </p:nvSpPr>
        <p:spPr>
          <a:xfrm>
            <a:off x="4368800" y="71120"/>
            <a:ext cx="1838960" cy="1341120"/>
          </a:xfrm>
          <a:prstGeom prst="rect">
            <a:avLst/>
          </a:prstGeom>
          <a:solidFill>
            <a:srgbClr val="D5DA1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E29CDD11-22FC-D53E-29CA-D673D25670B3}"/>
              </a:ext>
            </a:extLst>
          </p:cNvPr>
          <p:cNvSpPr/>
          <p:nvPr/>
        </p:nvSpPr>
        <p:spPr>
          <a:xfrm>
            <a:off x="6289040" y="71120"/>
            <a:ext cx="1838960" cy="1341120"/>
          </a:xfrm>
          <a:prstGeom prst="rect">
            <a:avLst/>
          </a:prstGeom>
          <a:solidFill>
            <a:srgbClr val="D5DA1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7507A6EF-D367-91D0-B0FD-4A11B6FAEEC3}"/>
              </a:ext>
            </a:extLst>
          </p:cNvPr>
          <p:cNvSpPr/>
          <p:nvPr/>
        </p:nvSpPr>
        <p:spPr>
          <a:xfrm>
            <a:off x="8209280" y="71120"/>
            <a:ext cx="1838960" cy="1341120"/>
          </a:xfrm>
          <a:prstGeom prst="rect">
            <a:avLst/>
          </a:prstGeom>
          <a:solidFill>
            <a:srgbClr val="D5DA1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CC2A0808-384D-B597-E86B-7E23DDDC0376}"/>
              </a:ext>
            </a:extLst>
          </p:cNvPr>
          <p:cNvSpPr/>
          <p:nvPr/>
        </p:nvSpPr>
        <p:spPr>
          <a:xfrm>
            <a:off x="10129520" y="71120"/>
            <a:ext cx="1838960" cy="1341120"/>
          </a:xfrm>
          <a:prstGeom prst="rect">
            <a:avLst/>
          </a:prstGeom>
          <a:solidFill>
            <a:srgbClr val="D5DA1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1DDB3C07-F971-EA3C-B891-FD3B3AD812DC}"/>
              </a:ext>
            </a:extLst>
          </p:cNvPr>
          <p:cNvSpPr/>
          <p:nvPr/>
        </p:nvSpPr>
        <p:spPr>
          <a:xfrm>
            <a:off x="2448560" y="1493520"/>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E6CA9703-DAED-0DAC-452D-9FD91348B5CA}"/>
              </a:ext>
            </a:extLst>
          </p:cNvPr>
          <p:cNvSpPr/>
          <p:nvPr/>
        </p:nvSpPr>
        <p:spPr>
          <a:xfrm>
            <a:off x="4368800" y="1493520"/>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E78DEB13-76D7-B764-074F-B11087FA9B35}"/>
              </a:ext>
            </a:extLst>
          </p:cNvPr>
          <p:cNvSpPr/>
          <p:nvPr/>
        </p:nvSpPr>
        <p:spPr>
          <a:xfrm>
            <a:off x="6289040" y="1493520"/>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B9AE8952-55DC-1243-48ED-B571CB92392D}"/>
              </a:ext>
            </a:extLst>
          </p:cNvPr>
          <p:cNvSpPr/>
          <p:nvPr/>
        </p:nvSpPr>
        <p:spPr>
          <a:xfrm>
            <a:off x="8209280" y="1493520"/>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319B9D2C-C9E2-5E00-9D87-ED85F12B3895}"/>
              </a:ext>
            </a:extLst>
          </p:cNvPr>
          <p:cNvSpPr/>
          <p:nvPr/>
        </p:nvSpPr>
        <p:spPr>
          <a:xfrm>
            <a:off x="10129520" y="1493520"/>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D53C224D-F869-70ED-8555-38DC35918EB6}"/>
              </a:ext>
            </a:extLst>
          </p:cNvPr>
          <p:cNvSpPr/>
          <p:nvPr/>
        </p:nvSpPr>
        <p:spPr>
          <a:xfrm>
            <a:off x="2448560" y="2564448"/>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3869F604-8DBE-5F0D-DA4A-24087EF7F735}"/>
              </a:ext>
            </a:extLst>
          </p:cNvPr>
          <p:cNvSpPr/>
          <p:nvPr/>
        </p:nvSpPr>
        <p:spPr>
          <a:xfrm>
            <a:off x="4368800" y="2564448"/>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03DB8543-C51A-83E6-A554-250075988AA5}"/>
              </a:ext>
            </a:extLst>
          </p:cNvPr>
          <p:cNvSpPr/>
          <p:nvPr/>
        </p:nvSpPr>
        <p:spPr>
          <a:xfrm>
            <a:off x="6289040" y="2564448"/>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9F768A09-09F0-FF63-181E-C6C6CE1B30C2}"/>
              </a:ext>
            </a:extLst>
          </p:cNvPr>
          <p:cNvSpPr/>
          <p:nvPr/>
        </p:nvSpPr>
        <p:spPr>
          <a:xfrm>
            <a:off x="8209280" y="2564448"/>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D7BD8E56-7542-C61D-A6BE-C269715C4F0E}"/>
              </a:ext>
            </a:extLst>
          </p:cNvPr>
          <p:cNvSpPr/>
          <p:nvPr/>
        </p:nvSpPr>
        <p:spPr>
          <a:xfrm>
            <a:off x="10129520" y="2564448"/>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E038BBC3-D0DF-B0E9-CC4F-E5DEA40195B1}"/>
              </a:ext>
            </a:extLst>
          </p:cNvPr>
          <p:cNvSpPr/>
          <p:nvPr/>
        </p:nvSpPr>
        <p:spPr>
          <a:xfrm>
            <a:off x="2448560" y="3635376"/>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7D06D61B-A1C6-B6A5-1C8A-2551F2238461}"/>
              </a:ext>
            </a:extLst>
          </p:cNvPr>
          <p:cNvSpPr/>
          <p:nvPr/>
        </p:nvSpPr>
        <p:spPr>
          <a:xfrm>
            <a:off x="4368800" y="3635376"/>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231D2349-65E4-C2E5-97E5-4E379CDBFDDC}"/>
              </a:ext>
            </a:extLst>
          </p:cNvPr>
          <p:cNvSpPr/>
          <p:nvPr/>
        </p:nvSpPr>
        <p:spPr>
          <a:xfrm>
            <a:off x="6289040" y="3635376"/>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7C060D81-E479-EFCB-2DF3-E28431E48118}"/>
              </a:ext>
            </a:extLst>
          </p:cNvPr>
          <p:cNvSpPr/>
          <p:nvPr/>
        </p:nvSpPr>
        <p:spPr>
          <a:xfrm>
            <a:off x="8209280" y="3635376"/>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EEFD6945-4E74-01DE-89C0-861370B33DEE}"/>
              </a:ext>
            </a:extLst>
          </p:cNvPr>
          <p:cNvSpPr/>
          <p:nvPr/>
        </p:nvSpPr>
        <p:spPr>
          <a:xfrm>
            <a:off x="10129520" y="3635376"/>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427B07DF-B5E5-7A84-6F13-6D92E23762C7}"/>
              </a:ext>
            </a:extLst>
          </p:cNvPr>
          <p:cNvSpPr/>
          <p:nvPr/>
        </p:nvSpPr>
        <p:spPr>
          <a:xfrm>
            <a:off x="2448560" y="4706304"/>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E1507228-568B-FF45-8DBC-0D1BB0A5F355}"/>
              </a:ext>
            </a:extLst>
          </p:cNvPr>
          <p:cNvSpPr/>
          <p:nvPr/>
        </p:nvSpPr>
        <p:spPr>
          <a:xfrm>
            <a:off x="4368800" y="4706304"/>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CA49C825-89AB-2D60-9104-73FA676F9C5B}"/>
              </a:ext>
            </a:extLst>
          </p:cNvPr>
          <p:cNvSpPr/>
          <p:nvPr/>
        </p:nvSpPr>
        <p:spPr>
          <a:xfrm>
            <a:off x="6289040" y="4706304"/>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BE7DDC67-474C-F211-478C-7C2FF7A7FD14}"/>
              </a:ext>
            </a:extLst>
          </p:cNvPr>
          <p:cNvSpPr/>
          <p:nvPr/>
        </p:nvSpPr>
        <p:spPr>
          <a:xfrm>
            <a:off x="8209280" y="4706304"/>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8EECD421-2A3A-354A-B479-A64079326855}"/>
              </a:ext>
            </a:extLst>
          </p:cNvPr>
          <p:cNvSpPr/>
          <p:nvPr/>
        </p:nvSpPr>
        <p:spPr>
          <a:xfrm>
            <a:off x="10129520" y="4706304"/>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D0E8C640-04F3-55C0-32E7-B1ED86BBADF7}"/>
              </a:ext>
            </a:extLst>
          </p:cNvPr>
          <p:cNvSpPr/>
          <p:nvPr/>
        </p:nvSpPr>
        <p:spPr>
          <a:xfrm>
            <a:off x="2448560" y="5777232"/>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293CBCBF-E382-63A4-E276-B1206E2265CC}"/>
              </a:ext>
            </a:extLst>
          </p:cNvPr>
          <p:cNvSpPr/>
          <p:nvPr/>
        </p:nvSpPr>
        <p:spPr>
          <a:xfrm>
            <a:off x="4368800" y="5777232"/>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D95FDD20-6B5E-00CC-3537-6C321BDAA568}"/>
              </a:ext>
            </a:extLst>
          </p:cNvPr>
          <p:cNvSpPr/>
          <p:nvPr/>
        </p:nvSpPr>
        <p:spPr>
          <a:xfrm>
            <a:off x="6289040" y="5777232"/>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41F7CFE4-8136-8FD3-9833-97A73FDD566F}"/>
              </a:ext>
            </a:extLst>
          </p:cNvPr>
          <p:cNvSpPr/>
          <p:nvPr/>
        </p:nvSpPr>
        <p:spPr>
          <a:xfrm>
            <a:off x="8209280" y="5777232"/>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92DFAD13-909D-7043-7AC5-B78CD6E751BA}"/>
              </a:ext>
            </a:extLst>
          </p:cNvPr>
          <p:cNvSpPr/>
          <p:nvPr/>
        </p:nvSpPr>
        <p:spPr>
          <a:xfrm>
            <a:off x="10129520" y="5777232"/>
            <a:ext cx="1838960" cy="989648"/>
          </a:xfrm>
          <a:prstGeom prst="rect">
            <a:avLst/>
          </a:prstGeom>
          <a:solidFill>
            <a:srgbClr val="EBEF5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B3F79836-E3F7-BB1A-A61F-6B7BE0697F5B}"/>
              </a:ext>
            </a:extLst>
          </p:cNvPr>
          <p:cNvSpPr txBox="1"/>
          <p:nvPr/>
        </p:nvSpPr>
        <p:spPr>
          <a:xfrm>
            <a:off x="2448560" y="149216"/>
            <a:ext cx="1838960" cy="553998"/>
          </a:xfrm>
          <a:prstGeom prst="rect">
            <a:avLst/>
          </a:prstGeom>
          <a:noFill/>
        </p:spPr>
        <p:txBody>
          <a:bodyPr wrap="square" rtlCol="0">
            <a:spAutoFit/>
          </a:bodyPr>
          <a:lstStyle/>
          <a:p>
            <a:pPr algn="ctr"/>
            <a:r>
              <a:rPr lang="en-US" sz="1500" b="1" dirty="0">
                <a:solidFill>
                  <a:schemeClr val="accent1"/>
                </a:solidFill>
                <a:latin typeface="Century Gothic" panose="020B0502020202020204" pitchFamily="34" charset="0"/>
              </a:rPr>
              <a:t>Industry Experts / Mentors</a:t>
            </a:r>
          </a:p>
        </p:txBody>
      </p:sp>
      <p:sp>
        <p:nvSpPr>
          <p:cNvPr id="58" name="TextBox 57">
            <a:extLst>
              <a:ext uri="{FF2B5EF4-FFF2-40B4-BE49-F238E27FC236}">
                <a16:creationId xmlns:a16="http://schemas.microsoft.com/office/drawing/2014/main" id="{7DC6437F-C78C-3F3F-E03D-A52D0292A4CB}"/>
              </a:ext>
            </a:extLst>
          </p:cNvPr>
          <p:cNvSpPr txBox="1"/>
          <p:nvPr/>
        </p:nvSpPr>
        <p:spPr>
          <a:xfrm>
            <a:off x="223520" y="2606594"/>
            <a:ext cx="1574800" cy="369332"/>
          </a:xfrm>
          <a:prstGeom prst="rect">
            <a:avLst/>
          </a:prstGeom>
          <a:noFill/>
        </p:spPr>
        <p:txBody>
          <a:bodyPr wrap="square" rtlCol="0">
            <a:spAutoFit/>
          </a:bodyPr>
          <a:lstStyle/>
          <a:p>
            <a:pPr algn="ctr"/>
            <a:r>
              <a:rPr lang="en-US" b="1" dirty="0">
                <a:solidFill>
                  <a:srgbClr val="EBEF53"/>
                </a:solidFill>
                <a:latin typeface="Century Gothic" panose="020B0502020202020204" pitchFamily="34" charset="0"/>
              </a:rPr>
              <a:t>Onboarding</a:t>
            </a:r>
          </a:p>
        </p:txBody>
      </p:sp>
      <p:sp>
        <p:nvSpPr>
          <p:cNvPr id="59" name="TextBox 58">
            <a:extLst>
              <a:ext uri="{FF2B5EF4-FFF2-40B4-BE49-F238E27FC236}">
                <a16:creationId xmlns:a16="http://schemas.microsoft.com/office/drawing/2014/main" id="{E5679939-B404-A46B-1551-6E8989A3C4E7}"/>
              </a:ext>
            </a:extLst>
          </p:cNvPr>
          <p:cNvSpPr txBox="1"/>
          <p:nvPr/>
        </p:nvSpPr>
        <p:spPr>
          <a:xfrm>
            <a:off x="152400" y="3629504"/>
            <a:ext cx="1808480" cy="369332"/>
          </a:xfrm>
          <a:prstGeom prst="rect">
            <a:avLst/>
          </a:prstGeom>
          <a:noFill/>
        </p:spPr>
        <p:txBody>
          <a:bodyPr wrap="square" rtlCol="0">
            <a:spAutoFit/>
          </a:bodyPr>
          <a:lstStyle/>
          <a:p>
            <a:pPr algn="ctr"/>
            <a:r>
              <a:rPr lang="en-US" b="1" dirty="0">
                <a:solidFill>
                  <a:srgbClr val="EBEF53"/>
                </a:solidFill>
                <a:latin typeface="Century Gothic" panose="020B0502020202020204" pitchFamily="34" charset="0"/>
              </a:rPr>
              <a:t>Engagement</a:t>
            </a:r>
          </a:p>
        </p:txBody>
      </p:sp>
      <p:sp>
        <p:nvSpPr>
          <p:cNvPr id="60" name="TextBox 59">
            <a:extLst>
              <a:ext uri="{FF2B5EF4-FFF2-40B4-BE49-F238E27FC236}">
                <a16:creationId xmlns:a16="http://schemas.microsoft.com/office/drawing/2014/main" id="{5D5C58F3-BDDC-DB2D-D0AC-9E8FE085EA45}"/>
              </a:ext>
            </a:extLst>
          </p:cNvPr>
          <p:cNvSpPr txBox="1"/>
          <p:nvPr/>
        </p:nvSpPr>
        <p:spPr>
          <a:xfrm>
            <a:off x="223520" y="4764248"/>
            <a:ext cx="1574800" cy="369332"/>
          </a:xfrm>
          <a:prstGeom prst="rect">
            <a:avLst/>
          </a:prstGeom>
          <a:noFill/>
        </p:spPr>
        <p:txBody>
          <a:bodyPr wrap="square" rtlCol="0">
            <a:spAutoFit/>
          </a:bodyPr>
          <a:lstStyle/>
          <a:p>
            <a:pPr algn="ctr"/>
            <a:r>
              <a:rPr lang="en-US" b="1" dirty="0">
                <a:solidFill>
                  <a:srgbClr val="EBEF53"/>
                </a:solidFill>
                <a:latin typeface="Century Gothic" panose="020B0502020202020204" pitchFamily="34" charset="0"/>
              </a:rPr>
              <a:t>Advocacy</a:t>
            </a:r>
          </a:p>
        </p:txBody>
      </p:sp>
      <p:sp>
        <p:nvSpPr>
          <p:cNvPr id="61" name="TextBox 60">
            <a:extLst>
              <a:ext uri="{FF2B5EF4-FFF2-40B4-BE49-F238E27FC236}">
                <a16:creationId xmlns:a16="http://schemas.microsoft.com/office/drawing/2014/main" id="{165EE1D8-2C71-59E2-4A32-92B17D4D4001}"/>
              </a:ext>
            </a:extLst>
          </p:cNvPr>
          <p:cNvSpPr txBox="1"/>
          <p:nvPr/>
        </p:nvSpPr>
        <p:spPr>
          <a:xfrm>
            <a:off x="223520" y="5838512"/>
            <a:ext cx="1666240" cy="369332"/>
          </a:xfrm>
          <a:prstGeom prst="rect">
            <a:avLst/>
          </a:prstGeom>
          <a:noFill/>
        </p:spPr>
        <p:txBody>
          <a:bodyPr wrap="square" rtlCol="0">
            <a:spAutoFit/>
          </a:bodyPr>
          <a:lstStyle/>
          <a:p>
            <a:pPr algn="ctr"/>
            <a:r>
              <a:rPr lang="en-US" b="1" dirty="0">
                <a:solidFill>
                  <a:srgbClr val="EBEF53"/>
                </a:solidFill>
                <a:latin typeface="Century Gothic" panose="020B0502020202020204" pitchFamily="34" charset="0"/>
              </a:rPr>
              <a:t>Monetization</a:t>
            </a:r>
          </a:p>
        </p:txBody>
      </p:sp>
      <p:sp>
        <p:nvSpPr>
          <p:cNvPr id="62" name="TextBox 61">
            <a:extLst>
              <a:ext uri="{FF2B5EF4-FFF2-40B4-BE49-F238E27FC236}">
                <a16:creationId xmlns:a16="http://schemas.microsoft.com/office/drawing/2014/main" id="{92FFC1BD-FB2E-6EF2-C39A-AE7C954B0138}"/>
              </a:ext>
            </a:extLst>
          </p:cNvPr>
          <p:cNvSpPr txBox="1"/>
          <p:nvPr/>
        </p:nvSpPr>
        <p:spPr>
          <a:xfrm>
            <a:off x="269240" y="1630679"/>
            <a:ext cx="1574800" cy="369332"/>
          </a:xfrm>
          <a:prstGeom prst="rect">
            <a:avLst/>
          </a:prstGeom>
          <a:noFill/>
        </p:spPr>
        <p:txBody>
          <a:bodyPr wrap="square" rtlCol="0">
            <a:spAutoFit/>
          </a:bodyPr>
          <a:lstStyle/>
          <a:p>
            <a:pPr algn="ctr"/>
            <a:r>
              <a:rPr lang="en-US" b="1" dirty="0">
                <a:solidFill>
                  <a:srgbClr val="EBEF53"/>
                </a:solidFill>
                <a:latin typeface="Century Gothic" panose="020B0502020202020204" pitchFamily="34" charset="0"/>
              </a:rPr>
              <a:t>Acquisitions</a:t>
            </a:r>
          </a:p>
        </p:txBody>
      </p:sp>
      <p:sp>
        <p:nvSpPr>
          <p:cNvPr id="64" name="TextBox 63">
            <a:extLst>
              <a:ext uri="{FF2B5EF4-FFF2-40B4-BE49-F238E27FC236}">
                <a16:creationId xmlns:a16="http://schemas.microsoft.com/office/drawing/2014/main" id="{A111F676-BF2D-673A-917A-43E4B160D4A7}"/>
              </a:ext>
            </a:extLst>
          </p:cNvPr>
          <p:cNvSpPr txBox="1"/>
          <p:nvPr/>
        </p:nvSpPr>
        <p:spPr>
          <a:xfrm>
            <a:off x="4368800" y="103454"/>
            <a:ext cx="1838960" cy="553998"/>
          </a:xfrm>
          <a:prstGeom prst="rect">
            <a:avLst/>
          </a:prstGeom>
          <a:noFill/>
        </p:spPr>
        <p:txBody>
          <a:bodyPr wrap="square" rtlCol="0">
            <a:spAutoFit/>
          </a:bodyPr>
          <a:lstStyle/>
          <a:p>
            <a:pPr algn="ctr"/>
            <a:r>
              <a:rPr lang="en-US" sz="1500" b="1" dirty="0">
                <a:solidFill>
                  <a:schemeClr val="accent1"/>
                </a:solidFill>
                <a:latin typeface="Century Gothic" panose="020B0502020202020204" pitchFamily="34" charset="0"/>
              </a:rPr>
              <a:t>End Users / Participants</a:t>
            </a:r>
          </a:p>
        </p:txBody>
      </p:sp>
      <p:sp>
        <p:nvSpPr>
          <p:cNvPr id="65" name="TextBox 64">
            <a:extLst>
              <a:ext uri="{FF2B5EF4-FFF2-40B4-BE49-F238E27FC236}">
                <a16:creationId xmlns:a16="http://schemas.microsoft.com/office/drawing/2014/main" id="{71FE4B44-940A-2B31-710F-FD80198F9441}"/>
              </a:ext>
            </a:extLst>
          </p:cNvPr>
          <p:cNvSpPr txBox="1"/>
          <p:nvPr/>
        </p:nvSpPr>
        <p:spPr>
          <a:xfrm>
            <a:off x="6289040" y="149216"/>
            <a:ext cx="1838960" cy="553998"/>
          </a:xfrm>
          <a:prstGeom prst="rect">
            <a:avLst/>
          </a:prstGeom>
          <a:noFill/>
        </p:spPr>
        <p:txBody>
          <a:bodyPr wrap="square" rtlCol="0">
            <a:spAutoFit/>
          </a:bodyPr>
          <a:lstStyle/>
          <a:p>
            <a:pPr algn="ctr"/>
            <a:r>
              <a:rPr lang="en-US" sz="1500" b="1" spc="-100" dirty="0">
                <a:solidFill>
                  <a:schemeClr val="accent1"/>
                </a:solidFill>
                <a:latin typeface="Century Gothic" panose="020B0502020202020204" pitchFamily="34" charset="0"/>
              </a:rPr>
              <a:t>Search &amp; Discovery Platforms</a:t>
            </a:r>
          </a:p>
        </p:txBody>
      </p:sp>
      <p:sp>
        <p:nvSpPr>
          <p:cNvPr id="66" name="TextBox 65">
            <a:extLst>
              <a:ext uri="{FF2B5EF4-FFF2-40B4-BE49-F238E27FC236}">
                <a16:creationId xmlns:a16="http://schemas.microsoft.com/office/drawing/2014/main" id="{4B4DD463-B4B2-E31A-D37A-CF5A928C99BB}"/>
              </a:ext>
            </a:extLst>
          </p:cNvPr>
          <p:cNvSpPr txBox="1"/>
          <p:nvPr/>
        </p:nvSpPr>
        <p:spPr>
          <a:xfrm>
            <a:off x="8209280" y="131070"/>
            <a:ext cx="1838960" cy="553998"/>
          </a:xfrm>
          <a:prstGeom prst="rect">
            <a:avLst/>
          </a:prstGeom>
          <a:noFill/>
        </p:spPr>
        <p:txBody>
          <a:bodyPr wrap="square" rtlCol="0">
            <a:spAutoFit/>
          </a:bodyPr>
          <a:lstStyle/>
          <a:p>
            <a:pPr algn="ctr"/>
            <a:r>
              <a:rPr lang="en-US" sz="1500" b="1" spc="-100" dirty="0">
                <a:solidFill>
                  <a:schemeClr val="accent1"/>
                </a:solidFill>
                <a:latin typeface="Century Gothic" panose="020B0502020202020204" pitchFamily="34" charset="0"/>
              </a:rPr>
              <a:t>Technology Partners / Tool Providers</a:t>
            </a:r>
          </a:p>
        </p:txBody>
      </p:sp>
      <p:sp>
        <p:nvSpPr>
          <p:cNvPr id="67" name="TextBox 66">
            <a:extLst>
              <a:ext uri="{FF2B5EF4-FFF2-40B4-BE49-F238E27FC236}">
                <a16:creationId xmlns:a16="http://schemas.microsoft.com/office/drawing/2014/main" id="{C465DF64-6C6B-B087-9964-F106AFCD109D}"/>
              </a:ext>
            </a:extLst>
          </p:cNvPr>
          <p:cNvSpPr txBox="1"/>
          <p:nvPr/>
        </p:nvSpPr>
        <p:spPr>
          <a:xfrm>
            <a:off x="10129520" y="149216"/>
            <a:ext cx="1838960" cy="553998"/>
          </a:xfrm>
          <a:prstGeom prst="rect">
            <a:avLst/>
          </a:prstGeom>
          <a:noFill/>
        </p:spPr>
        <p:txBody>
          <a:bodyPr wrap="square" rtlCol="0">
            <a:spAutoFit/>
          </a:bodyPr>
          <a:lstStyle/>
          <a:p>
            <a:pPr algn="ctr"/>
            <a:r>
              <a:rPr lang="en-US" sz="1500" b="1" dirty="0">
                <a:solidFill>
                  <a:schemeClr val="accent1"/>
                </a:solidFill>
                <a:latin typeface="Century Gothic" panose="020B0502020202020204" pitchFamily="34" charset="0"/>
              </a:rPr>
              <a:t>Affiliates &amp; Influencers</a:t>
            </a:r>
          </a:p>
        </p:txBody>
      </p:sp>
      <p:sp>
        <p:nvSpPr>
          <p:cNvPr id="68" name="TextBox 67">
            <a:extLst>
              <a:ext uri="{FF2B5EF4-FFF2-40B4-BE49-F238E27FC236}">
                <a16:creationId xmlns:a16="http://schemas.microsoft.com/office/drawing/2014/main" id="{F352D1F3-F6C5-C266-22F9-C61ED4E6BAF0}"/>
              </a:ext>
            </a:extLst>
          </p:cNvPr>
          <p:cNvSpPr txBox="1"/>
          <p:nvPr/>
        </p:nvSpPr>
        <p:spPr>
          <a:xfrm>
            <a:off x="2448560" y="803811"/>
            <a:ext cx="1838960" cy="507831"/>
          </a:xfrm>
          <a:prstGeom prst="rect">
            <a:avLst/>
          </a:prstGeom>
          <a:noFill/>
        </p:spPr>
        <p:txBody>
          <a:bodyPr wrap="square" rtlCol="0">
            <a:spAutoFit/>
          </a:bodyPr>
          <a:lstStyle/>
          <a:p>
            <a:pPr algn="ctr"/>
            <a:r>
              <a:rPr lang="en-US" sz="900" b="1" dirty="0">
                <a:solidFill>
                  <a:schemeClr val="accent1"/>
                </a:solidFill>
                <a:latin typeface="Century Gothic" panose="020B0502020202020204" pitchFamily="34" charset="0"/>
              </a:rPr>
              <a:t>Professionals who lend credibility and drive participation.</a:t>
            </a:r>
          </a:p>
        </p:txBody>
      </p:sp>
      <p:sp>
        <p:nvSpPr>
          <p:cNvPr id="69" name="TextBox 68">
            <a:extLst>
              <a:ext uri="{FF2B5EF4-FFF2-40B4-BE49-F238E27FC236}">
                <a16:creationId xmlns:a16="http://schemas.microsoft.com/office/drawing/2014/main" id="{300784C7-64A5-2616-B4BE-A18A75F0A344}"/>
              </a:ext>
            </a:extLst>
          </p:cNvPr>
          <p:cNvSpPr txBox="1"/>
          <p:nvPr/>
        </p:nvSpPr>
        <p:spPr>
          <a:xfrm>
            <a:off x="4368800" y="785994"/>
            <a:ext cx="1838960" cy="507831"/>
          </a:xfrm>
          <a:prstGeom prst="rect">
            <a:avLst/>
          </a:prstGeom>
          <a:noFill/>
        </p:spPr>
        <p:txBody>
          <a:bodyPr wrap="square" rtlCol="0">
            <a:spAutoFit/>
          </a:bodyPr>
          <a:lstStyle/>
          <a:p>
            <a:pPr algn="ctr"/>
            <a:r>
              <a:rPr lang="en-US" sz="900" b="1" dirty="0">
                <a:solidFill>
                  <a:schemeClr val="accent1"/>
                </a:solidFill>
                <a:latin typeface="Century Gothic" panose="020B0502020202020204" pitchFamily="34" charset="0"/>
              </a:rPr>
              <a:t>The core customers who directly consume your product or service.</a:t>
            </a:r>
          </a:p>
        </p:txBody>
      </p:sp>
      <p:sp>
        <p:nvSpPr>
          <p:cNvPr id="70" name="TextBox 69">
            <a:extLst>
              <a:ext uri="{FF2B5EF4-FFF2-40B4-BE49-F238E27FC236}">
                <a16:creationId xmlns:a16="http://schemas.microsoft.com/office/drawing/2014/main" id="{42F02DBA-7F57-02AF-299D-25015D1C9ECD}"/>
              </a:ext>
            </a:extLst>
          </p:cNvPr>
          <p:cNvSpPr txBox="1"/>
          <p:nvPr/>
        </p:nvSpPr>
        <p:spPr>
          <a:xfrm>
            <a:off x="6289040" y="817476"/>
            <a:ext cx="1838960" cy="369332"/>
          </a:xfrm>
          <a:prstGeom prst="rect">
            <a:avLst/>
          </a:prstGeom>
          <a:noFill/>
        </p:spPr>
        <p:txBody>
          <a:bodyPr wrap="square" rtlCol="0">
            <a:spAutoFit/>
          </a:bodyPr>
          <a:lstStyle/>
          <a:p>
            <a:pPr algn="ctr"/>
            <a:r>
              <a:rPr lang="en-US" sz="900" b="1" dirty="0">
                <a:solidFill>
                  <a:schemeClr val="accent1"/>
                </a:solidFill>
                <a:latin typeface="Century Gothic" panose="020B0502020202020204" pitchFamily="34" charset="0"/>
              </a:rPr>
              <a:t>Online visibility drivers like SEO, SEM, and marketplaces.</a:t>
            </a:r>
          </a:p>
        </p:txBody>
      </p:sp>
      <p:sp>
        <p:nvSpPr>
          <p:cNvPr id="71" name="TextBox 70">
            <a:extLst>
              <a:ext uri="{FF2B5EF4-FFF2-40B4-BE49-F238E27FC236}">
                <a16:creationId xmlns:a16="http://schemas.microsoft.com/office/drawing/2014/main" id="{30933354-5F3B-7D6C-6601-8473722643F1}"/>
              </a:ext>
            </a:extLst>
          </p:cNvPr>
          <p:cNvSpPr txBox="1"/>
          <p:nvPr/>
        </p:nvSpPr>
        <p:spPr>
          <a:xfrm>
            <a:off x="8209280" y="822152"/>
            <a:ext cx="1838960" cy="507831"/>
          </a:xfrm>
          <a:prstGeom prst="rect">
            <a:avLst/>
          </a:prstGeom>
          <a:noFill/>
        </p:spPr>
        <p:txBody>
          <a:bodyPr wrap="square" rtlCol="0">
            <a:spAutoFit/>
          </a:bodyPr>
          <a:lstStyle/>
          <a:p>
            <a:pPr algn="ctr"/>
            <a:r>
              <a:rPr lang="en-US" sz="900" b="1" dirty="0">
                <a:solidFill>
                  <a:schemeClr val="accent1"/>
                </a:solidFill>
                <a:latin typeface="Century Gothic" panose="020B0502020202020204" pitchFamily="34" charset="0"/>
              </a:rPr>
              <a:t> Integrated platforms, apps, or systems that expand reach.</a:t>
            </a:r>
          </a:p>
        </p:txBody>
      </p:sp>
      <p:sp>
        <p:nvSpPr>
          <p:cNvPr id="72" name="TextBox 71">
            <a:extLst>
              <a:ext uri="{FF2B5EF4-FFF2-40B4-BE49-F238E27FC236}">
                <a16:creationId xmlns:a16="http://schemas.microsoft.com/office/drawing/2014/main" id="{D213693F-89B1-6572-C7BB-4E6813D995A2}"/>
              </a:ext>
            </a:extLst>
          </p:cNvPr>
          <p:cNvSpPr txBox="1"/>
          <p:nvPr/>
        </p:nvSpPr>
        <p:spPr>
          <a:xfrm>
            <a:off x="10129520" y="831335"/>
            <a:ext cx="1838960" cy="507831"/>
          </a:xfrm>
          <a:prstGeom prst="rect">
            <a:avLst/>
          </a:prstGeom>
          <a:noFill/>
        </p:spPr>
        <p:txBody>
          <a:bodyPr wrap="square" rtlCol="0">
            <a:spAutoFit/>
          </a:bodyPr>
          <a:lstStyle/>
          <a:p>
            <a:pPr algn="ctr"/>
            <a:r>
              <a:rPr lang="en-US" sz="900" b="1" dirty="0">
                <a:solidFill>
                  <a:schemeClr val="accent1"/>
                </a:solidFill>
                <a:latin typeface="Century Gothic" panose="020B0502020202020204" pitchFamily="34" charset="0"/>
              </a:rPr>
              <a:t>Third parties who share, promote, or syndicate your content.</a:t>
            </a:r>
          </a:p>
        </p:txBody>
      </p:sp>
      <p:sp>
        <p:nvSpPr>
          <p:cNvPr id="73" name="TextBox 72">
            <a:extLst>
              <a:ext uri="{FF2B5EF4-FFF2-40B4-BE49-F238E27FC236}">
                <a16:creationId xmlns:a16="http://schemas.microsoft.com/office/drawing/2014/main" id="{27E19613-6A32-8142-8518-66EADFA8B75D}"/>
              </a:ext>
            </a:extLst>
          </p:cNvPr>
          <p:cNvSpPr txBox="1"/>
          <p:nvPr/>
        </p:nvSpPr>
        <p:spPr>
          <a:xfrm>
            <a:off x="91440" y="1967754"/>
            <a:ext cx="2021840" cy="369332"/>
          </a:xfrm>
          <a:prstGeom prst="rect">
            <a:avLst/>
          </a:prstGeom>
          <a:noFill/>
        </p:spPr>
        <p:txBody>
          <a:bodyPr wrap="square" rtlCol="0">
            <a:spAutoFit/>
          </a:bodyPr>
          <a:lstStyle/>
          <a:p>
            <a:pPr algn="ctr"/>
            <a:r>
              <a:rPr lang="en-US" sz="900" b="1" dirty="0">
                <a:solidFill>
                  <a:srgbClr val="EBEF53"/>
                </a:solidFill>
                <a:latin typeface="Century Gothic" panose="020B0502020202020204" pitchFamily="34" charset="0"/>
              </a:rPr>
              <a:t>How new customers first find and engage with your offering.</a:t>
            </a:r>
          </a:p>
        </p:txBody>
      </p:sp>
      <p:sp>
        <p:nvSpPr>
          <p:cNvPr id="74" name="TextBox 73">
            <a:extLst>
              <a:ext uri="{FF2B5EF4-FFF2-40B4-BE49-F238E27FC236}">
                <a16:creationId xmlns:a16="http://schemas.microsoft.com/office/drawing/2014/main" id="{ED413717-C921-7735-797B-A657E3974B7C}"/>
              </a:ext>
            </a:extLst>
          </p:cNvPr>
          <p:cNvSpPr txBox="1"/>
          <p:nvPr/>
        </p:nvSpPr>
        <p:spPr>
          <a:xfrm>
            <a:off x="0" y="2973965"/>
            <a:ext cx="2174240" cy="369332"/>
          </a:xfrm>
          <a:prstGeom prst="rect">
            <a:avLst/>
          </a:prstGeom>
          <a:noFill/>
        </p:spPr>
        <p:txBody>
          <a:bodyPr wrap="square" rtlCol="0">
            <a:spAutoFit/>
          </a:bodyPr>
          <a:lstStyle/>
          <a:p>
            <a:pPr algn="ctr"/>
            <a:r>
              <a:rPr lang="en-US" sz="900" b="1" dirty="0">
                <a:solidFill>
                  <a:srgbClr val="EBEF53"/>
                </a:solidFill>
                <a:latin typeface="Century Gothic" panose="020B0502020202020204" pitchFamily="34" charset="0"/>
              </a:rPr>
              <a:t>Early actions that confirm interest and begin the customer journey.</a:t>
            </a:r>
          </a:p>
        </p:txBody>
      </p:sp>
      <p:sp>
        <p:nvSpPr>
          <p:cNvPr id="75" name="TextBox 74">
            <a:extLst>
              <a:ext uri="{FF2B5EF4-FFF2-40B4-BE49-F238E27FC236}">
                <a16:creationId xmlns:a16="http://schemas.microsoft.com/office/drawing/2014/main" id="{784BE259-6AA7-3804-CEB1-766C63866C03}"/>
              </a:ext>
            </a:extLst>
          </p:cNvPr>
          <p:cNvSpPr txBox="1"/>
          <p:nvPr/>
        </p:nvSpPr>
        <p:spPr>
          <a:xfrm>
            <a:off x="-10160" y="3986495"/>
            <a:ext cx="2174240" cy="507831"/>
          </a:xfrm>
          <a:prstGeom prst="rect">
            <a:avLst/>
          </a:prstGeom>
          <a:noFill/>
        </p:spPr>
        <p:txBody>
          <a:bodyPr wrap="square" rtlCol="0">
            <a:spAutoFit/>
          </a:bodyPr>
          <a:lstStyle/>
          <a:p>
            <a:pPr algn="ctr"/>
            <a:r>
              <a:rPr lang="en-US" sz="900" b="1" dirty="0">
                <a:solidFill>
                  <a:srgbClr val="EBEF53"/>
                </a:solidFill>
                <a:latin typeface="Century Gothic" panose="020B0502020202020204" pitchFamily="34" charset="0"/>
              </a:rPr>
              <a:t>Activities that keep customers actively interacting with your product/service.</a:t>
            </a:r>
          </a:p>
        </p:txBody>
      </p:sp>
      <p:sp>
        <p:nvSpPr>
          <p:cNvPr id="78" name="TextBox 77">
            <a:extLst>
              <a:ext uri="{FF2B5EF4-FFF2-40B4-BE49-F238E27FC236}">
                <a16:creationId xmlns:a16="http://schemas.microsoft.com/office/drawing/2014/main" id="{5855E231-0082-8E18-C2EE-7C86DA3213D4}"/>
              </a:ext>
            </a:extLst>
          </p:cNvPr>
          <p:cNvSpPr txBox="1"/>
          <p:nvPr/>
        </p:nvSpPr>
        <p:spPr>
          <a:xfrm>
            <a:off x="0" y="5150202"/>
            <a:ext cx="2174240" cy="369332"/>
          </a:xfrm>
          <a:prstGeom prst="rect">
            <a:avLst/>
          </a:prstGeom>
          <a:noFill/>
        </p:spPr>
        <p:txBody>
          <a:bodyPr wrap="square" rtlCol="0">
            <a:spAutoFit/>
          </a:bodyPr>
          <a:lstStyle/>
          <a:p>
            <a:pPr algn="ctr"/>
            <a:r>
              <a:rPr lang="en-US" sz="900" b="1" dirty="0">
                <a:solidFill>
                  <a:srgbClr val="EBEF53"/>
                </a:solidFill>
                <a:latin typeface="Century Gothic" panose="020B0502020202020204" pitchFamily="34" charset="0"/>
              </a:rPr>
              <a:t>How customers recommend or promote your brand to others.</a:t>
            </a:r>
          </a:p>
        </p:txBody>
      </p:sp>
      <p:sp>
        <p:nvSpPr>
          <p:cNvPr id="79" name="TextBox 78">
            <a:extLst>
              <a:ext uri="{FF2B5EF4-FFF2-40B4-BE49-F238E27FC236}">
                <a16:creationId xmlns:a16="http://schemas.microsoft.com/office/drawing/2014/main" id="{C6F3BDED-C5D4-1066-3E1F-35B5BCA52C52}"/>
              </a:ext>
            </a:extLst>
          </p:cNvPr>
          <p:cNvSpPr txBox="1"/>
          <p:nvPr/>
        </p:nvSpPr>
        <p:spPr>
          <a:xfrm>
            <a:off x="-81280" y="6223682"/>
            <a:ext cx="2174240" cy="369332"/>
          </a:xfrm>
          <a:prstGeom prst="rect">
            <a:avLst/>
          </a:prstGeom>
          <a:noFill/>
        </p:spPr>
        <p:txBody>
          <a:bodyPr wrap="square" rtlCol="0">
            <a:spAutoFit/>
          </a:bodyPr>
          <a:lstStyle/>
          <a:p>
            <a:pPr algn="ctr"/>
            <a:r>
              <a:rPr lang="en-US" sz="900" b="1" dirty="0">
                <a:solidFill>
                  <a:srgbClr val="EBEF53"/>
                </a:solidFill>
                <a:latin typeface="Century Gothic" panose="020B0502020202020204" pitchFamily="34" charset="0"/>
              </a:rPr>
              <a:t>Revenue opportunities, upsells, or long-term value capture.</a:t>
            </a:r>
          </a:p>
        </p:txBody>
      </p:sp>
      <p:sp>
        <p:nvSpPr>
          <p:cNvPr id="80" name="TextBox 79">
            <a:extLst>
              <a:ext uri="{FF2B5EF4-FFF2-40B4-BE49-F238E27FC236}">
                <a16:creationId xmlns:a16="http://schemas.microsoft.com/office/drawing/2014/main" id="{13D78F3E-ACFC-6289-6C19-C3459ACFEFBF}"/>
              </a:ext>
            </a:extLst>
          </p:cNvPr>
          <p:cNvSpPr txBox="1"/>
          <p:nvPr/>
        </p:nvSpPr>
        <p:spPr>
          <a:xfrm>
            <a:off x="2438400" y="1490336"/>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1" name="TextBox 80">
            <a:extLst>
              <a:ext uri="{FF2B5EF4-FFF2-40B4-BE49-F238E27FC236}">
                <a16:creationId xmlns:a16="http://schemas.microsoft.com/office/drawing/2014/main" id="{46AA589D-7C5F-8564-7081-54965F96EF6C}"/>
              </a:ext>
            </a:extLst>
          </p:cNvPr>
          <p:cNvSpPr txBox="1"/>
          <p:nvPr/>
        </p:nvSpPr>
        <p:spPr>
          <a:xfrm>
            <a:off x="2448560" y="2556144"/>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2" name="TextBox 81">
            <a:extLst>
              <a:ext uri="{FF2B5EF4-FFF2-40B4-BE49-F238E27FC236}">
                <a16:creationId xmlns:a16="http://schemas.microsoft.com/office/drawing/2014/main" id="{98002A94-58CA-CFF8-054E-5DF1525A990B}"/>
              </a:ext>
            </a:extLst>
          </p:cNvPr>
          <p:cNvSpPr txBox="1"/>
          <p:nvPr/>
        </p:nvSpPr>
        <p:spPr>
          <a:xfrm>
            <a:off x="2438400" y="3653146"/>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3" name="TextBox 82">
            <a:extLst>
              <a:ext uri="{FF2B5EF4-FFF2-40B4-BE49-F238E27FC236}">
                <a16:creationId xmlns:a16="http://schemas.microsoft.com/office/drawing/2014/main" id="{97B3F2AE-D5EB-116C-0210-93B6F9B50D67}"/>
              </a:ext>
            </a:extLst>
          </p:cNvPr>
          <p:cNvSpPr txBox="1"/>
          <p:nvPr/>
        </p:nvSpPr>
        <p:spPr>
          <a:xfrm>
            <a:off x="4358640" y="1510613"/>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4" name="TextBox 83">
            <a:extLst>
              <a:ext uri="{FF2B5EF4-FFF2-40B4-BE49-F238E27FC236}">
                <a16:creationId xmlns:a16="http://schemas.microsoft.com/office/drawing/2014/main" id="{445CB636-6A03-6251-18F4-0A0250B19C00}"/>
              </a:ext>
            </a:extLst>
          </p:cNvPr>
          <p:cNvSpPr txBox="1"/>
          <p:nvPr/>
        </p:nvSpPr>
        <p:spPr>
          <a:xfrm>
            <a:off x="4368800" y="2576421"/>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5" name="TextBox 84">
            <a:extLst>
              <a:ext uri="{FF2B5EF4-FFF2-40B4-BE49-F238E27FC236}">
                <a16:creationId xmlns:a16="http://schemas.microsoft.com/office/drawing/2014/main" id="{5C7044B8-626E-1EE2-20C5-69F011669904}"/>
              </a:ext>
            </a:extLst>
          </p:cNvPr>
          <p:cNvSpPr txBox="1"/>
          <p:nvPr/>
        </p:nvSpPr>
        <p:spPr>
          <a:xfrm>
            <a:off x="4358640" y="3673423"/>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6" name="TextBox 85">
            <a:extLst>
              <a:ext uri="{FF2B5EF4-FFF2-40B4-BE49-F238E27FC236}">
                <a16:creationId xmlns:a16="http://schemas.microsoft.com/office/drawing/2014/main" id="{BFA37BD1-2418-B07E-E974-EEF114CAA5ED}"/>
              </a:ext>
            </a:extLst>
          </p:cNvPr>
          <p:cNvSpPr txBox="1"/>
          <p:nvPr/>
        </p:nvSpPr>
        <p:spPr>
          <a:xfrm>
            <a:off x="6299200" y="1497269"/>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7" name="TextBox 86">
            <a:extLst>
              <a:ext uri="{FF2B5EF4-FFF2-40B4-BE49-F238E27FC236}">
                <a16:creationId xmlns:a16="http://schemas.microsoft.com/office/drawing/2014/main" id="{F505F00F-EE1E-9A66-8616-25B4B1130FE6}"/>
              </a:ext>
            </a:extLst>
          </p:cNvPr>
          <p:cNvSpPr txBox="1"/>
          <p:nvPr/>
        </p:nvSpPr>
        <p:spPr>
          <a:xfrm>
            <a:off x="6309360" y="2563077"/>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8" name="TextBox 87">
            <a:extLst>
              <a:ext uri="{FF2B5EF4-FFF2-40B4-BE49-F238E27FC236}">
                <a16:creationId xmlns:a16="http://schemas.microsoft.com/office/drawing/2014/main" id="{E97F6B10-0F8D-E2E7-4EA9-C2D85317AF48}"/>
              </a:ext>
            </a:extLst>
          </p:cNvPr>
          <p:cNvSpPr txBox="1"/>
          <p:nvPr/>
        </p:nvSpPr>
        <p:spPr>
          <a:xfrm>
            <a:off x="6299200" y="3660079"/>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89" name="TextBox 88">
            <a:extLst>
              <a:ext uri="{FF2B5EF4-FFF2-40B4-BE49-F238E27FC236}">
                <a16:creationId xmlns:a16="http://schemas.microsoft.com/office/drawing/2014/main" id="{D826F6F3-520C-7BE5-97C7-990FDB6048DD}"/>
              </a:ext>
            </a:extLst>
          </p:cNvPr>
          <p:cNvSpPr txBox="1"/>
          <p:nvPr/>
        </p:nvSpPr>
        <p:spPr>
          <a:xfrm>
            <a:off x="8219440" y="1482785"/>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0" name="TextBox 89">
            <a:extLst>
              <a:ext uri="{FF2B5EF4-FFF2-40B4-BE49-F238E27FC236}">
                <a16:creationId xmlns:a16="http://schemas.microsoft.com/office/drawing/2014/main" id="{A6863073-92F8-F262-EAE2-709DE06CD053}"/>
              </a:ext>
            </a:extLst>
          </p:cNvPr>
          <p:cNvSpPr txBox="1"/>
          <p:nvPr/>
        </p:nvSpPr>
        <p:spPr>
          <a:xfrm>
            <a:off x="8229600" y="2548593"/>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1" name="TextBox 90">
            <a:extLst>
              <a:ext uri="{FF2B5EF4-FFF2-40B4-BE49-F238E27FC236}">
                <a16:creationId xmlns:a16="http://schemas.microsoft.com/office/drawing/2014/main" id="{F3656982-62F7-EC04-EC79-98D16D3194CF}"/>
              </a:ext>
            </a:extLst>
          </p:cNvPr>
          <p:cNvSpPr txBox="1"/>
          <p:nvPr/>
        </p:nvSpPr>
        <p:spPr>
          <a:xfrm>
            <a:off x="8219440" y="3645595"/>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2" name="TextBox 91">
            <a:extLst>
              <a:ext uri="{FF2B5EF4-FFF2-40B4-BE49-F238E27FC236}">
                <a16:creationId xmlns:a16="http://schemas.microsoft.com/office/drawing/2014/main" id="{ADFF0C2B-A297-85F3-1A16-9128E9D0F090}"/>
              </a:ext>
            </a:extLst>
          </p:cNvPr>
          <p:cNvSpPr txBox="1"/>
          <p:nvPr/>
        </p:nvSpPr>
        <p:spPr>
          <a:xfrm>
            <a:off x="10119360" y="1490336"/>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3" name="TextBox 92">
            <a:extLst>
              <a:ext uri="{FF2B5EF4-FFF2-40B4-BE49-F238E27FC236}">
                <a16:creationId xmlns:a16="http://schemas.microsoft.com/office/drawing/2014/main" id="{95D2D204-5466-D888-A25B-2561A8059D2F}"/>
              </a:ext>
            </a:extLst>
          </p:cNvPr>
          <p:cNvSpPr txBox="1"/>
          <p:nvPr/>
        </p:nvSpPr>
        <p:spPr>
          <a:xfrm>
            <a:off x="10129520" y="2556144"/>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4" name="TextBox 93">
            <a:extLst>
              <a:ext uri="{FF2B5EF4-FFF2-40B4-BE49-F238E27FC236}">
                <a16:creationId xmlns:a16="http://schemas.microsoft.com/office/drawing/2014/main" id="{585D2446-E21E-D56B-33B9-800D4B8F21CA}"/>
              </a:ext>
            </a:extLst>
          </p:cNvPr>
          <p:cNvSpPr txBox="1"/>
          <p:nvPr/>
        </p:nvSpPr>
        <p:spPr>
          <a:xfrm>
            <a:off x="10119360" y="3653146"/>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5" name="TextBox 94">
            <a:extLst>
              <a:ext uri="{FF2B5EF4-FFF2-40B4-BE49-F238E27FC236}">
                <a16:creationId xmlns:a16="http://schemas.microsoft.com/office/drawing/2014/main" id="{5F927F36-CBAC-B8D9-ED73-F87224F580A7}"/>
              </a:ext>
            </a:extLst>
          </p:cNvPr>
          <p:cNvSpPr txBox="1"/>
          <p:nvPr/>
        </p:nvSpPr>
        <p:spPr>
          <a:xfrm>
            <a:off x="2428240" y="4718954"/>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6" name="TextBox 95">
            <a:extLst>
              <a:ext uri="{FF2B5EF4-FFF2-40B4-BE49-F238E27FC236}">
                <a16:creationId xmlns:a16="http://schemas.microsoft.com/office/drawing/2014/main" id="{81243F14-E4F4-FF9A-A7E9-C424090E45A3}"/>
              </a:ext>
            </a:extLst>
          </p:cNvPr>
          <p:cNvSpPr txBox="1"/>
          <p:nvPr/>
        </p:nvSpPr>
        <p:spPr>
          <a:xfrm>
            <a:off x="2418080" y="5815956"/>
            <a:ext cx="1828800" cy="707886"/>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a:t>
            </a:r>
            <a:endParaRPr lang="en-US" sz="800" dirty="0">
              <a:solidFill>
                <a:schemeClr val="tx1">
                  <a:lumMod val="50000"/>
                  <a:lumOff val="50000"/>
                </a:schemeClr>
              </a:solidFill>
              <a:latin typeface="Century Gothic" panose="020B0502020202020204" pitchFamily="34" charset="0"/>
            </a:endParaRPr>
          </a:p>
        </p:txBody>
      </p:sp>
      <p:sp>
        <p:nvSpPr>
          <p:cNvPr id="97" name="TextBox 96">
            <a:extLst>
              <a:ext uri="{FF2B5EF4-FFF2-40B4-BE49-F238E27FC236}">
                <a16:creationId xmlns:a16="http://schemas.microsoft.com/office/drawing/2014/main" id="{C2A0F3D2-ABF3-9A37-9267-7D8378B79EC4}"/>
              </a:ext>
            </a:extLst>
          </p:cNvPr>
          <p:cNvSpPr txBox="1"/>
          <p:nvPr/>
        </p:nvSpPr>
        <p:spPr>
          <a:xfrm>
            <a:off x="4348480" y="4739231"/>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98" name="TextBox 97">
            <a:extLst>
              <a:ext uri="{FF2B5EF4-FFF2-40B4-BE49-F238E27FC236}">
                <a16:creationId xmlns:a16="http://schemas.microsoft.com/office/drawing/2014/main" id="{8303FA75-A7A1-AE86-9010-E587B319914A}"/>
              </a:ext>
            </a:extLst>
          </p:cNvPr>
          <p:cNvSpPr txBox="1"/>
          <p:nvPr/>
        </p:nvSpPr>
        <p:spPr>
          <a:xfrm>
            <a:off x="4338320" y="5836233"/>
            <a:ext cx="1828800" cy="707886"/>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a:t>
            </a:r>
            <a:endParaRPr lang="en-US" sz="800" dirty="0">
              <a:solidFill>
                <a:schemeClr val="tx1">
                  <a:lumMod val="50000"/>
                  <a:lumOff val="50000"/>
                </a:schemeClr>
              </a:solidFill>
              <a:latin typeface="Century Gothic" panose="020B0502020202020204" pitchFamily="34" charset="0"/>
            </a:endParaRPr>
          </a:p>
        </p:txBody>
      </p:sp>
      <p:sp>
        <p:nvSpPr>
          <p:cNvPr id="99" name="TextBox 98">
            <a:extLst>
              <a:ext uri="{FF2B5EF4-FFF2-40B4-BE49-F238E27FC236}">
                <a16:creationId xmlns:a16="http://schemas.microsoft.com/office/drawing/2014/main" id="{5D92E0CB-ED54-014D-C5B8-45195C3B3B79}"/>
              </a:ext>
            </a:extLst>
          </p:cNvPr>
          <p:cNvSpPr txBox="1"/>
          <p:nvPr/>
        </p:nvSpPr>
        <p:spPr>
          <a:xfrm>
            <a:off x="6289040" y="4725887"/>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100" name="TextBox 99">
            <a:extLst>
              <a:ext uri="{FF2B5EF4-FFF2-40B4-BE49-F238E27FC236}">
                <a16:creationId xmlns:a16="http://schemas.microsoft.com/office/drawing/2014/main" id="{D753168E-A534-38BE-D51C-023819DF0617}"/>
              </a:ext>
            </a:extLst>
          </p:cNvPr>
          <p:cNvSpPr txBox="1"/>
          <p:nvPr/>
        </p:nvSpPr>
        <p:spPr>
          <a:xfrm>
            <a:off x="6278880" y="5822889"/>
            <a:ext cx="1828800" cy="707886"/>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a:t>
            </a:r>
            <a:endParaRPr lang="en-US" sz="800" dirty="0">
              <a:solidFill>
                <a:schemeClr val="tx1">
                  <a:lumMod val="50000"/>
                  <a:lumOff val="50000"/>
                </a:schemeClr>
              </a:solidFill>
              <a:latin typeface="Century Gothic" panose="020B0502020202020204" pitchFamily="34" charset="0"/>
            </a:endParaRPr>
          </a:p>
        </p:txBody>
      </p:sp>
      <p:sp>
        <p:nvSpPr>
          <p:cNvPr id="101" name="TextBox 100">
            <a:extLst>
              <a:ext uri="{FF2B5EF4-FFF2-40B4-BE49-F238E27FC236}">
                <a16:creationId xmlns:a16="http://schemas.microsoft.com/office/drawing/2014/main" id="{AE5E849B-44B0-59B3-68E7-246DE3A6F51D}"/>
              </a:ext>
            </a:extLst>
          </p:cNvPr>
          <p:cNvSpPr txBox="1"/>
          <p:nvPr/>
        </p:nvSpPr>
        <p:spPr>
          <a:xfrm>
            <a:off x="8209280" y="4711403"/>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102" name="TextBox 101">
            <a:extLst>
              <a:ext uri="{FF2B5EF4-FFF2-40B4-BE49-F238E27FC236}">
                <a16:creationId xmlns:a16="http://schemas.microsoft.com/office/drawing/2014/main" id="{4B541016-B2D8-ACB3-85D6-C4EC15340DF3}"/>
              </a:ext>
            </a:extLst>
          </p:cNvPr>
          <p:cNvSpPr txBox="1"/>
          <p:nvPr/>
        </p:nvSpPr>
        <p:spPr>
          <a:xfrm>
            <a:off x="8199120" y="5808405"/>
            <a:ext cx="1828800" cy="707886"/>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a:t>
            </a:r>
            <a:endParaRPr lang="en-US" sz="800" dirty="0">
              <a:solidFill>
                <a:schemeClr val="tx1">
                  <a:lumMod val="50000"/>
                  <a:lumOff val="50000"/>
                </a:schemeClr>
              </a:solidFill>
              <a:latin typeface="Century Gothic" panose="020B0502020202020204" pitchFamily="34" charset="0"/>
            </a:endParaRPr>
          </a:p>
        </p:txBody>
      </p:sp>
      <p:sp>
        <p:nvSpPr>
          <p:cNvPr id="103" name="TextBox 102">
            <a:extLst>
              <a:ext uri="{FF2B5EF4-FFF2-40B4-BE49-F238E27FC236}">
                <a16:creationId xmlns:a16="http://schemas.microsoft.com/office/drawing/2014/main" id="{94F4EB69-B0F5-70D8-AA78-7E3C09095BEF}"/>
              </a:ext>
            </a:extLst>
          </p:cNvPr>
          <p:cNvSpPr txBox="1"/>
          <p:nvPr/>
        </p:nvSpPr>
        <p:spPr>
          <a:xfrm>
            <a:off x="10109200" y="4718954"/>
            <a:ext cx="1828800" cy="954107"/>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 Outcome </a:t>
            </a:r>
            <a:r>
              <a:rPr lang="en-US" sz="800" dirty="0">
                <a:solidFill>
                  <a:schemeClr val="tx1">
                    <a:lumMod val="50000"/>
                    <a:lumOff val="50000"/>
                  </a:schemeClr>
                </a:solidFill>
                <a:latin typeface="Century Gothic" panose="020B0502020202020204" pitchFamily="34" charset="0"/>
              </a:rPr>
              <a:t>(traffic, retention days, conversions, referrals, etc.)</a:t>
            </a:r>
          </a:p>
        </p:txBody>
      </p:sp>
      <p:sp>
        <p:nvSpPr>
          <p:cNvPr id="104" name="TextBox 103">
            <a:extLst>
              <a:ext uri="{FF2B5EF4-FFF2-40B4-BE49-F238E27FC236}">
                <a16:creationId xmlns:a16="http://schemas.microsoft.com/office/drawing/2014/main" id="{61AAF08A-A113-D80B-F7D2-C795B944615E}"/>
              </a:ext>
            </a:extLst>
          </p:cNvPr>
          <p:cNvSpPr txBox="1"/>
          <p:nvPr/>
        </p:nvSpPr>
        <p:spPr>
          <a:xfrm>
            <a:off x="10099040" y="5815956"/>
            <a:ext cx="1828800" cy="707886"/>
          </a:xfrm>
          <a:prstGeom prst="rect">
            <a:avLst/>
          </a:prstGeom>
          <a:noFill/>
        </p:spPr>
        <p:txBody>
          <a:bodyPr wrap="square" rtlCol="0">
            <a:spAutoFit/>
          </a:bodyPr>
          <a:lstStyle/>
          <a:p>
            <a:r>
              <a:rPr lang="en-US" sz="800" b="1" dirty="0">
                <a:solidFill>
                  <a:schemeClr val="tx1">
                    <a:lumMod val="50000"/>
                    <a:lumOff val="50000"/>
                  </a:schemeClr>
                </a:solidFill>
                <a:latin typeface="Century Gothic" panose="020B0502020202020204" pitchFamily="34" charset="0"/>
              </a:rPr>
              <a:t>Key Action </a:t>
            </a:r>
            <a:r>
              <a:rPr lang="en-US" sz="800" dirty="0">
                <a:solidFill>
                  <a:schemeClr val="tx1">
                    <a:lumMod val="50000"/>
                    <a:lumOff val="50000"/>
                  </a:schemeClr>
                </a:solidFill>
                <a:latin typeface="Century Gothic" panose="020B0502020202020204" pitchFamily="34" charset="0"/>
              </a:rPr>
              <a:t>(what to do at that stage/segment intersection)</a:t>
            </a:r>
          </a:p>
          <a:p>
            <a:r>
              <a:rPr lang="en-US" sz="800" b="1" dirty="0">
                <a:solidFill>
                  <a:schemeClr val="tx1">
                    <a:lumMod val="50000"/>
                    <a:lumOff val="50000"/>
                  </a:schemeClr>
                </a:solidFill>
                <a:latin typeface="Century Gothic" panose="020B0502020202020204" pitchFamily="34" charset="0"/>
              </a:rPr>
              <a:t>Priority Level </a:t>
            </a:r>
            <a:r>
              <a:rPr lang="en-US" sz="800" dirty="0">
                <a:solidFill>
                  <a:schemeClr val="tx1">
                    <a:lumMod val="50000"/>
                    <a:lumOff val="50000"/>
                  </a:schemeClr>
                </a:solidFill>
                <a:latin typeface="Century Gothic" panose="020B0502020202020204" pitchFamily="34" charset="0"/>
              </a:rPr>
              <a:t>(1–5 or High/Medium/Low)</a:t>
            </a:r>
          </a:p>
          <a:p>
            <a:r>
              <a:rPr lang="en-US" sz="800" b="1" dirty="0">
                <a:solidFill>
                  <a:schemeClr val="tx1">
                    <a:lumMod val="50000"/>
                    <a:lumOff val="50000"/>
                  </a:schemeClr>
                </a:solidFill>
                <a:latin typeface="Century Gothic" panose="020B0502020202020204" pitchFamily="34" charset="0"/>
              </a:rPr>
              <a:t>Metric </a:t>
            </a:r>
            <a:r>
              <a:rPr lang="en-US" sz="800" b="1">
                <a:solidFill>
                  <a:schemeClr val="tx1">
                    <a:lumMod val="50000"/>
                    <a:lumOff val="50000"/>
                  </a:schemeClr>
                </a:solidFill>
                <a:latin typeface="Century Gothic" panose="020B0502020202020204" pitchFamily="34" charset="0"/>
              </a:rPr>
              <a:t>/ Outcome</a:t>
            </a:r>
            <a:endParaRPr lang="en-US" sz="800" dirty="0">
              <a:solidFill>
                <a:schemeClr val="tx1">
                  <a:lumMod val="50000"/>
                  <a:lumOff val="50000"/>
                </a:schemeClr>
              </a:solidFill>
              <a:latin typeface="Century Gothic" panose="020B0502020202020204" pitchFamily="34" charset="0"/>
            </a:endParaRPr>
          </a:p>
        </p:txBody>
      </p:sp>
      <p:sp>
        <p:nvSpPr>
          <p:cNvPr id="105" name="TextBox 104">
            <a:extLst>
              <a:ext uri="{FF2B5EF4-FFF2-40B4-BE49-F238E27FC236}">
                <a16:creationId xmlns:a16="http://schemas.microsoft.com/office/drawing/2014/main" id="{666F78A6-898E-7ACF-624C-F2A0B2792A6D}"/>
              </a:ext>
            </a:extLst>
          </p:cNvPr>
          <p:cNvSpPr txBox="1"/>
          <p:nvPr/>
        </p:nvSpPr>
        <p:spPr>
          <a:xfrm>
            <a:off x="91440" y="261531"/>
            <a:ext cx="2204720"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Customer Priority Matrix</a:t>
            </a:r>
          </a:p>
        </p:txBody>
      </p:sp>
      <p:sp>
        <p:nvSpPr>
          <p:cNvPr id="106" name="TextBox 5">
            <a:extLst>
              <a:ext uri="{FF2B5EF4-FFF2-40B4-BE49-F238E27FC236}">
                <a16:creationId xmlns:a16="http://schemas.microsoft.com/office/drawing/2014/main" id="{3D70714F-9433-9F35-F7AB-2F5C61D885E2}"/>
              </a:ext>
            </a:extLst>
          </p:cNvPr>
          <p:cNvSpPr txBox="1"/>
          <p:nvPr/>
        </p:nvSpPr>
        <p:spPr>
          <a:xfrm>
            <a:off x="3160266" y="6523166"/>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7338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29</TotalTime>
  <Words>1157</Words>
  <Application>Microsoft Office PowerPoint</Application>
  <PresentationFormat>Widescreen</PresentationFormat>
  <Paragraphs>102</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3</cp:revision>
  <cp:lastPrinted>2020-08-31T22:23:58Z</cp:lastPrinted>
  <dcterms:created xsi:type="dcterms:W3CDTF">2021-07-07T23:54:57Z</dcterms:created>
  <dcterms:modified xsi:type="dcterms:W3CDTF">2025-10-05T16:09:58Z</dcterms:modified>
</cp:coreProperties>
</file>