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5"/>
  </p:notesMasterIdLst>
  <p:sldIdLst>
    <p:sldId id="342" r:id="rId2"/>
    <p:sldId id="345" r:id="rId3"/>
    <p:sldId id="346"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18AB2"/>
    <a:srgbClr val="EF476F"/>
    <a:srgbClr val="073B4C"/>
    <a:srgbClr val="06D6A0"/>
    <a:srgbClr val="FFD166"/>
    <a:srgbClr val="1A1A40"/>
    <a:srgbClr val="00BFA6"/>
    <a:srgbClr val="FFD23F"/>
    <a:srgbClr val="FF6F61"/>
    <a:srgbClr val="007B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3714"/>
    <p:restoredTop sz="94668"/>
  </p:normalViewPr>
  <p:slideViewPr>
    <p:cSldViewPr snapToGrid="0">
      <p:cViewPr varScale="1">
        <p:scale>
          <a:sx n="119" d="100"/>
          <a:sy n="119" d="100"/>
        </p:scale>
        <p:origin x="336"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E6625CF-3FE3-5F49-9CCE-24223A72A605}" type="datetimeFigureOut">
              <a:rPr lang="en-US" smtClean="0"/>
              <a:t>10/11/25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E3A38AE-E911-AE40-82A6-CFFDCD719CCF}" type="slidenum">
              <a:rPr lang="en-US" smtClean="0"/>
              <a:t>‹#›</a:t>
            </a:fld>
            <a:endParaRPr lang="en-US"/>
          </a:p>
        </p:txBody>
      </p:sp>
    </p:spTree>
    <p:extLst>
      <p:ext uri="{BB962C8B-B14F-4D97-AF65-F5344CB8AC3E}">
        <p14:creationId xmlns:p14="http://schemas.microsoft.com/office/powerpoint/2010/main" val="23218752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E3A38AE-E911-AE40-82A6-CFFDCD719CCF}" type="slidenum">
              <a:rPr lang="en-US" smtClean="0"/>
              <a:t>1</a:t>
            </a:fld>
            <a:endParaRPr lang="en-US"/>
          </a:p>
        </p:txBody>
      </p:sp>
    </p:spTree>
    <p:extLst>
      <p:ext uri="{BB962C8B-B14F-4D97-AF65-F5344CB8AC3E}">
        <p14:creationId xmlns:p14="http://schemas.microsoft.com/office/powerpoint/2010/main" val="20445956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B268C8-79C9-D1BB-57DD-1533E23A24E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BC4CFB5-7397-3AD4-2669-186C6F7255F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41B4358-2CAF-61DD-1C36-AD98037FC0FA}"/>
              </a:ext>
            </a:extLst>
          </p:cNvPr>
          <p:cNvSpPr>
            <a:spLocks noGrp="1"/>
          </p:cNvSpPr>
          <p:nvPr>
            <p:ph type="dt" sz="half" idx="10"/>
          </p:nvPr>
        </p:nvSpPr>
        <p:spPr/>
        <p:txBody>
          <a:bodyPr/>
          <a:lstStyle/>
          <a:p>
            <a:fld id="{E721D599-15F3-0744-9ED0-E879E967E8C5}" type="datetimeFigureOut">
              <a:rPr lang="en-US" smtClean="0"/>
              <a:t>10/11/25</a:t>
            </a:fld>
            <a:endParaRPr lang="en-US"/>
          </a:p>
        </p:txBody>
      </p:sp>
      <p:sp>
        <p:nvSpPr>
          <p:cNvPr id="5" name="Footer Placeholder 4">
            <a:extLst>
              <a:ext uri="{FF2B5EF4-FFF2-40B4-BE49-F238E27FC236}">
                <a16:creationId xmlns:a16="http://schemas.microsoft.com/office/drawing/2014/main" id="{F3597DDD-20ED-7914-6A99-5EF72A91E4D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6AA691A-7AFC-406D-5C9C-EF8B28DAF961}"/>
              </a:ext>
            </a:extLst>
          </p:cNvPr>
          <p:cNvSpPr>
            <a:spLocks noGrp="1"/>
          </p:cNvSpPr>
          <p:nvPr>
            <p:ph type="sldNum" sz="quarter" idx="12"/>
          </p:nvPr>
        </p:nvSpPr>
        <p:spPr/>
        <p:txBody>
          <a:bodyPr/>
          <a:lstStyle/>
          <a:p>
            <a:fld id="{39B923BA-727E-2449-AC42-B266C34BEBA3}" type="slidenum">
              <a:rPr lang="en-US" smtClean="0"/>
              <a:t>‹#›</a:t>
            </a:fld>
            <a:endParaRPr lang="en-US"/>
          </a:p>
        </p:txBody>
      </p:sp>
    </p:spTree>
    <p:extLst>
      <p:ext uri="{BB962C8B-B14F-4D97-AF65-F5344CB8AC3E}">
        <p14:creationId xmlns:p14="http://schemas.microsoft.com/office/powerpoint/2010/main" val="41417186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BF587C-9DC4-6CB8-A035-ACE436163BC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91F41AF-47A6-1144-E157-E4B03B7FA69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C5F454D-A22A-233A-0D5B-D41814013B7D}"/>
              </a:ext>
            </a:extLst>
          </p:cNvPr>
          <p:cNvSpPr>
            <a:spLocks noGrp="1"/>
          </p:cNvSpPr>
          <p:nvPr>
            <p:ph type="dt" sz="half" idx="10"/>
          </p:nvPr>
        </p:nvSpPr>
        <p:spPr/>
        <p:txBody>
          <a:bodyPr/>
          <a:lstStyle/>
          <a:p>
            <a:fld id="{E721D599-15F3-0744-9ED0-E879E967E8C5}" type="datetimeFigureOut">
              <a:rPr lang="en-US" smtClean="0"/>
              <a:t>10/11/25</a:t>
            </a:fld>
            <a:endParaRPr lang="en-US"/>
          </a:p>
        </p:txBody>
      </p:sp>
      <p:sp>
        <p:nvSpPr>
          <p:cNvPr id="5" name="Footer Placeholder 4">
            <a:extLst>
              <a:ext uri="{FF2B5EF4-FFF2-40B4-BE49-F238E27FC236}">
                <a16:creationId xmlns:a16="http://schemas.microsoft.com/office/drawing/2014/main" id="{52BAC46E-A296-C61D-CFA9-BE055037A6A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A28ED5E-5339-2CD0-79E2-9E8B00C94551}"/>
              </a:ext>
            </a:extLst>
          </p:cNvPr>
          <p:cNvSpPr>
            <a:spLocks noGrp="1"/>
          </p:cNvSpPr>
          <p:nvPr>
            <p:ph type="sldNum" sz="quarter" idx="12"/>
          </p:nvPr>
        </p:nvSpPr>
        <p:spPr/>
        <p:txBody>
          <a:bodyPr/>
          <a:lstStyle/>
          <a:p>
            <a:fld id="{39B923BA-727E-2449-AC42-B266C34BEBA3}" type="slidenum">
              <a:rPr lang="en-US" smtClean="0"/>
              <a:t>‹#›</a:t>
            </a:fld>
            <a:endParaRPr lang="en-US"/>
          </a:p>
        </p:txBody>
      </p:sp>
    </p:spTree>
    <p:extLst>
      <p:ext uri="{BB962C8B-B14F-4D97-AF65-F5344CB8AC3E}">
        <p14:creationId xmlns:p14="http://schemas.microsoft.com/office/powerpoint/2010/main" val="19581915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17E2FF8-7F9C-8CB1-66D2-BC8DAF057FB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0CD203A-F55F-09BE-63FA-2CDF000208B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F38D289-9D4D-7579-7247-1B49946D7ED8}"/>
              </a:ext>
            </a:extLst>
          </p:cNvPr>
          <p:cNvSpPr>
            <a:spLocks noGrp="1"/>
          </p:cNvSpPr>
          <p:nvPr>
            <p:ph type="dt" sz="half" idx="10"/>
          </p:nvPr>
        </p:nvSpPr>
        <p:spPr/>
        <p:txBody>
          <a:bodyPr/>
          <a:lstStyle/>
          <a:p>
            <a:fld id="{E721D599-15F3-0744-9ED0-E879E967E8C5}" type="datetimeFigureOut">
              <a:rPr lang="en-US" smtClean="0"/>
              <a:t>10/11/25</a:t>
            </a:fld>
            <a:endParaRPr lang="en-US"/>
          </a:p>
        </p:txBody>
      </p:sp>
      <p:sp>
        <p:nvSpPr>
          <p:cNvPr id="5" name="Footer Placeholder 4">
            <a:extLst>
              <a:ext uri="{FF2B5EF4-FFF2-40B4-BE49-F238E27FC236}">
                <a16:creationId xmlns:a16="http://schemas.microsoft.com/office/drawing/2014/main" id="{912840E4-A7D5-7231-83EF-82A9B1233A0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A7A7C1B-3344-9999-CE1A-7024B02FC2B8}"/>
              </a:ext>
            </a:extLst>
          </p:cNvPr>
          <p:cNvSpPr>
            <a:spLocks noGrp="1"/>
          </p:cNvSpPr>
          <p:nvPr>
            <p:ph type="sldNum" sz="quarter" idx="12"/>
          </p:nvPr>
        </p:nvSpPr>
        <p:spPr/>
        <p:txBody>
          <a:bodyPr/>
          <a:lstStyle/>
          <a:p>
            <a:fld id="{39B923BA-727E-2449-AC42-B266C34BEBA3}" type="slidenum">
              <a:rPr lang="en-US" smtClean="0"/>
              <a:t>‹#›</a:t>
            </a:fld>
            <a:endParaRPr lang="en-US"/>
          </a:p>
        </p:txBody>
      </p:sp>
    </p:spTree>
    <p:extLst>
      <p:ext uri="{BB962C8B-B14F-4D97-AF65-F5344CB8AC3E}">
        <p14:creationId xmlns:p14="http://schemas.microsoft.com/office/powerpoint/2010/main" val="2863668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FFAE0C-6F84-4FFF-0963-22A2823B3C8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B0168A4-D166-EC7B-35E8-4E5A9D628A6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05085B5-504F-11FE-8C31-2E289DAD06D9}"/>
              </a:ext>
            </a:extLst>
          </p:cNvPr>
          <p:cNvSpPr>
            <a:spLocks noGrp="1"/>
          </p:cNvSpPr>
          <p:nvPr>
            <p:ph type="dt" sz="half" idx="10"/>
          </p:nvPr>
        </p:nvSpPr>
        <p:spPr/>
        <p:txBody>
          <a:bodyPr/>
          <a:lstStyle/>
          <a:p>
            <a:fld id="{E721D599-15F3-0744-9ED0-E879E967E8C5}" type="datetimeFigureOut">
              <a:rPr lang="en-US" smtClean="0"/>
              <a:t>10/11/25</a:t>
            </a:fld>
            <a:endParaRPr lang="en-US"/>
          </a:p>
        </p:txBody>
      </p:sp>
      <p:sp>
        <p:nvSpPr>
          <p:cNvPr id="5" name="Footer Placeholder 4">
            <a:extLst>
              <a:ext uri="{FF2B5EF4-FFF2-40B4-BE49-F238E27FC236}">
                <a16:creationId xmlns:a16="http://schemas.microsoft.com/office/drawing/2014/main" id="{8E36D24B-117D-1E3A-DDF7-064121B35D3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4EBAF8D-D819-8EA2-568B-C2ED472AD293}"/>
              </a:ext>
            </a:extLst>
          </p:cNvPr>
          <p:cNvSpPr>
            <a:spLocks noGrp="1"/>
          </p:cNvSpPr>
          <p:nvPr>
            <p:ph type="sldNum" sz="quarter" idx="12"/>
          </p:nvPr>
        </p:nvSpPr>
        <p:spPr/>
        <p:txBody>
          <a:bodyPr/>
          <a:lstStyle/>
          <a:p>
            <a:fld id="{39B923BA-727E-2449-AC42-B266C34BEBA3}" type="slidenum">
              <a:rPr lang="en-US" smtClean="0"/>
              <a:t>‹#›</a:t>
            </a:fld>
            <a:endParaRPr lang="en-US"/>
          </a:p>
        </p:txBody>
      </p:sp>
    </p:spTree>
    <p:extLst>
      <p:ext uri="{BB962C8B-B14F-4D97-AF65-F5344CB8AC3E}">
        <p14:creationId xmlns:p14="http://schemas.microsoft.com/office/powerpoint/2010/main" val="14881032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EA203C-7638-F4C7-5152-5797C613436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F91C4DA-7080-25DD-D49D-ADFC901BD0A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DB7D5BC-25B6-019B-85D0-78AF3C185B98}"/>
              </a:ext>
            </a:extLst>
          </p:cNvPr>
          <p:cNvSpPr>
            <a:spLocks noGrp="1"/>
          </p:cNvSpPr>
          <p:nvPr>
            <p:ph type="dt" sz="half" idx="10"/>
          </p:nvPr>
        </p:nvSpPr>
        <p:spPr/>
        <p:txBody>
          <a:bodyPr/>
          <a:lstStyle/>
          <a:p>
            <a:fld id="{E721D599-15F3-0744-9ED0-E879E967E8C5}" type="datetimeFigureOut">
              <a:rPr lang="en-US" smtClean="0"/>
              <a:t>10/11/25</a:t>
            </a:fld>
            <a:endParaRPr lang="en-US"/>
          </a:p>
        </p:txBody>
      </p:sp>
      <p:sp>
        <p:nvSpPr>
          <p:cNvPr id="5" name="Footer Placeholder 4">
            <a:extLst>
              <a:ext uri="{FF2B5EF4-FFF2-40B4-BE49-F238E27FC236}">
                <a16:creationId xmlns:a16="http://schemas.microsoft.com/office/drawing/2014/main" id="{4B06E915-53C2-D72A-F31F-3D05C220B9A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6963C84-828F-ED1D-8E5F-6DEA559D65A6}"/>
              </a:ext>
            </a:extLst>
          </p:cNvPr>
          <p:cNvSpPr>
            <a:spLocks noGrp="1"/>
          </p:cNvSpPr>
          <p:nvPr>
            <p:ph type="sldNum" sz="quarter" idx="12"/>
          </p:nvPr>
        </p:nvSpPr>
        <p:spPr/>
        <p:txBody>
          <a:bodyPr/>
          <a:lstStyle/>
          <a:p>
            <a:fld id="{39B923BA-727E-2449-AC42-B266C34BEBA3}" type="slidenum">
              <a:rPr lang="en-US" smtClean="0"/>
              <a:t>‹#›</a:t>
            </a:fld>
            <a:endParaRPr lang="en-US"/>
          </a:p>
        </p:txBody>
      </p:sp>
    </p:spTree>
    <p:extLst>
      <p:ext uri="{BB962C8B-B14F-4D97-AF65-F5344CB8AC3E}">
        <p14:creationId xmlns:p14="http://schemas.microsoft.com/office/powerpoint/2010/main" val="33278167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C6300A-A94B-47EF-EB7B-976A118F364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C95FC30-2CB0-E366-324E-2AEADF74012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EC329FD-6383-45C8-5BB8-40771F1A0EB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8342F28-2631-1347-ABA6-A91F514AF258}"/>
              </a:ext>
            </a:extLst>
          </p:cNvPr>
          <p:cNvSpPr>
            <a:spLocks noGrp="1"/>
          </p:cNvSpPr>
          <p:nvPr>
            <p:ph type="dt" sz="half" idx="10"/>
          </p:nvPr>
        </p:nvSpPr>
        <p:spPr/>
        <p:txBody>
          <a:bodyPr/>
          <a:lstStyle/>
          <a:p>
            <a:fld id="{E721D599-15F3-0744-9ED0-E879E967E8C5}" type="datetimeFigureOut">
              <a:rPr lang="en-US" smtClean="0"/>
              <a:t>10/11/25</a:t>
            </a:fld>
            <a:endParaRPr lang="en-US"/>
          </a:p>
        </p:txBody>
      </p:sp>
      <p:sp>
        <p:nvSpPr>
          <p:cNvPr id="6" name="Footer Placeholder 5">
            <a:extLst>
              <a:ext uri="{FF2B5EF4-FFF2-40B4-BE49-F238E27FC236}">
                <a16:creationId xmlns:a16="http://schemas.microsoft.com/office/drawing/2014/main" id="{F27E177D-EA47-3A42-2F88-A91254BBB86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CD76EED-1335-1C13-6A9D-AEF801F6BE65}"/>
              </a:ext>
            </a:extLst>
          </p:cNvPr>
          <p:cNvSpPr>
            <a:spLocks noGrp="1"/>
          </p:cNvSpPr>
          <p:nvPr>
            <p:ph type="sldNum" sz="quarter" idx="12"/>
          </p:nvPr>
        </p:nvSpPr>
        <p:spPr/>
        <p:txBody>
          <a:bodyPr/>
          <a:lstStyle/>
          <a:p>
            <a:fld id="{39B923BA-727E-2449-AC42-B266C34BEBA3}" type="slidenum">
              <a:rPr lang="en-US" smtClean="0"/>
              <a:t>‹#›</a:t>
            </a:fld>
            <a:endParaRPr lang="en-US"/>
          </a:p>
        </p:txBody>
      </p:sp>
    </p:spTree>
    <p:extLst>
      <p:ext uri="{BB962C8B-B14F-4D97-AF65-F5344CB8AC3E}">
        <p14:creationId xmlns:p14="http://schemas.microsoft.com/office/powerpoint/2010/main" val="9717263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E0F546-EAFA-58FA-6B88-D4AD88B6331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E195409-70E1-06F8-9D83-D2FC8AC4F96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4D56AC3-523D-D4C5-FC8F-771AB7A2FDB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63B65F2-0F4B-B407-98C8-281574185E6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1BB98A4-BD9A-8491-F782-969D54B14C5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2ACA05D-1932-4DE9-130E-3CED449F9F2F}"/>
              </a:ext>
            </a:extLst>
          </p:cNvPr>
          <p:cNvSpPr>
            <a:spLocks noGrp="1"/>
          </p:cNvSpPr>
          <p:nvPr>
            <p:ph type="dt" sz="half" idx="10"/>
          </p:nvPr>
        </p:nvSpPr>
        <p:spPr/>
        <p:txBody>
          <a:bodyPr/>
          <a:lstStyle/>
          <a:p>
            <a:fld id="{E721D599-15F3-0744-9ED0-E879E967E8C5}" type="datetimeFigureOut">
              <a:rPr lang="en-US" smtClean="0"/>
              <a:t>10/11/25</a:t>
            </a:fld>
            <a:endParaRPr lang="en-US"/>
          </a:p>
        </p:txBody>
      </p:sp>
      <p:sp>
        <p:nvSpPr>
          <p:cNvPr id="8" name="Footer Placeholder 7">
            <a:extLst>
              <a:ext uri="{FF2B5EF4-FFF2-40B4-BE49-F238E27FC236}">
                <a16:creationId xmlns:a16="http://schemas.microsoft.com/office/drawing/2014/main" id="{D9B57A55-71A6-0DB8-0D9A-E0D800E6B59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AF160FF-4125-CDAB-7C0D-B93B941A1F30}"/>
              </a:ext>
            </a:extLst>
          </p:cNvPr>
          <p:cNvSpPr>
            <a:spLocks noGrp="1"/>
          </p:cNvSpPr>
          <p:nvPr>
            <p:ph type="sldNum" sz="quarter" idx="12"/>
          </p:nvPr>
        </p:nvSpPr>
        <p:spPr/>
        <p:txBody>
          <a:bodyPr/>
          <a:lstStyle/>
          <a:p>
            <a:fld id="{39B923BA-727E-2449-AC42-B266C34BEBA3}" type="slidenum">
              <a:rPr lang="en-US" smtClean="0"/>
              <a:t>‹#›</a:t>
            </a:fld>
            <a:endParaRPr lang="en-US"/>
          </a:p>
        </p:txBody>
      </p:sp>
    </p:spTree>
    <p:extLst>
      <p:ext uri="{BB962C8B-B14F-4D97-AF65-F5344CB8AC3E}">
        <p14:creationId xmlns:p14="http://schemas.microsoft.com/office/powerpoint/2010/main" val="28623972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1EF06C-C393-5F85-DD7E-63A85927A28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C8BF3A6-D238-658D-22F3-1B2827FB1761}"/>
              </a:ext>
            </a:extLst>
          </p:cNvPr>
          <p:cNvSpPr>
            <a:spLocks noGrp="1"/>
          </p:cNvSpPr>
          <p:nvPr>
            <p:ph type="dt" sz="half" idx="10"/>
          </p:nvPr>
        </p:nvSpPr>
        <p:spPr/>
        <p:txBody>
          <a:bodyPr/>
          <a:lstStyle/>
          <a:p>
            <a:fld id="{E721D599-15F3-0744-9ED0-E879E967E8C5}" type="datetimeFigureOut">
              <a:rPr lang="en-US" smtClean="0"/>
              <a:t>10/11/25</a:t>
            </a:fld>
            <a:endParaRPr lang="en-US"/>
          </a:p>
        </p:txBody>
      </p:sp>
      <p:sp>
        <p:nvSpPr>
          <p:cNvPr id="4" name="Footer Placeholder 3">
            <a:extLst>
              <a:ext uri="{FF2B5EF4-FFF2-40B4-BE49-F238E27FC236}">
                <a16:creationId xmlns:a16="http://schemas.microsoft.com/office/drawing/2014/main" id="{42406594-0CCC-F2AD-220F-EFB09792B9D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0551C52-92E4-FE26-686B-D8B2FBDAA209}"/>
              </a:ext>
            </a:extLst>
          </p:cNvPr>
          <p:cNvSpPr>
            <a:spLocks noGrp="1"/>
          </p:cNvSpPr>
          <p:nvPr>
            <p:ph type="sldNum" sz="quarter" idx="12"/>
          </p:nvPr>
        </p:nvSpPr>
        <p:spPr/>
        <p:txBody>
          <a:bodyPr/>
          <a:lstStyle/>
          <a:p>
            <a:fld id="{39B923BA-727E-2449-AC42-B266C34BEBA3}" type="slidenum">
              <a:rPr lang="en-US" smtClean="0"/>
              <a:t>‹#›</a:t>
            </a:fld>
            <a:endParaRPr lang="en-US"/>
          </a:p>
        </p:txBody>
      </p:sp>
    </p:spTree>
    <p:extLst>
      <p:ext uri="{BB962C8B-B14F-4D97-AF65-F5344CB8AC3E}">
        <p14:creationId xmlns:p14="http://schemas.microsoft.com/office/powerpoint/2010/main" val="11210292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7A98C6B-7E25-F7F6-07DA-1C236A2A0F55}"/>
              </a:ext>
            </a:extLst>
          </p:cNvPr>
          <p:cNvSpPr>
            <a:spLocks noGrp="1"/>
          </p:cNvSpPr>
          <p:nvPr>
            <p:ph type="dt" sz="half" idx="10"/>
          </p:nvPr>
        </p:nvSpPr>
        <p:spPr/>
        <p:txBody>
          <a:bodyPr/>
          <a:lstStyle/>
          <a:p>
            <a:fld id="{E721D599-15F3-0744-9ED0-E879E967E8C5}" type="datetimeFigureOut">
              <a:rPr lang="en-US" smtClean="0"/>
              <a:t>10/11/25</a:t>
            </a:fld>
            <a:endParaRPr lang="en-US"/>
          </a:p>
        </p:txBody>
      </p:sp>
      <p:sp>
        <p:nvSpPr>
          <p:cNvPr id="3" name="Footer Placeholder 2">
            <a:extLst>
              <a:ext uri="{FF2B5EF4-FFF2-40B4-BE49-F238E27FC236}">
                <a16:creationId xmlns:a16="http://schemas.microsoft.com/office/drawing/2014/main" id="{93935A38-B14A-6268-65F1-EF0A694DAB1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C2086D2-0474-64AB-7EB8-FF23FE108D1D}"/>
              </a:ext>
            </a:extLst>
          </p:cNvPr>
          <p:cNvSpPr>
            <a:spLocks noGrp="1"/>
          </p:cNvSpPr>
          <p:nvPr>
            <p:ph type="sldNum" sz="quarter" idx="12"/>
          </p:nvPr>
        </p:nvSpPr>
        <p:spPr/>
        <p:txBody>
          <a:bodyPr/>
          <a:lstStyle/>
          <a:p>
            <a:fld id="{39B923BA-727E-2449-AC42-B266C34BEBA3}" type="slidenum">
              <a:rPr lang="en-US" smtClean="0"/>
              <a:t>‹#›</a:t>
            </a:fld>
            <a:endParaRPr lang="en-US"/>
          </a:p>
        </p:txBody>
      </p:sp>
    </p:spTree>
    <p:extLst>
      <p:ext uri="{BB962C8B-B14F-4D97-AF65-F5344CB8AC3E}">
        <p14:creationId xmlns:p14="http://schemas.microsoft.com/office/powerpoint/2010/main" val="23302710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2CD6BD-64CD-493A-0405-68853F6960C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8DF8C6A-0EE3-C0C5-CF76-5D0E26D0137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3E6BC03-29FB-187A-1DF2-E0B23A99D32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2DF7244-C62F-BE2B-268F-09F77CEF2799}"/>
              </a:ext>
            </a:extLst>
          </p:cNvPr>
          <p:cNvSpPr>
            <a:spLocks noGrp="1"/>
          </p:cNvSpPr>
          <p:nvPr>
            <p:ph type="dt" sz="half" idx="10"/>
          </p:nvPr>
        </p:nvSpPr>
        <p:spPr/>
        <p:txBody>
          <a:bodyPr/>
          <a:lstStyle/>
          <a:p>
            <a:fld id="{E721D599-15F3-0744-9ED0-E879E967E8C5}" type="datetimeFigureOut">
              <a:rPr lang="en-US" smtClean="0"/>
              <a:t>10/11/25</a:t>
            </a:fld>
            <a:endParaRPr lang="en-US"/>
          </a:p>
        </p:txBody>
      </p:sp>
      <p:sp>
        <p:nvSpPr>
          <p:cNvPr id="6" name="Footer Placeholder 5">
            <a:extLst>
              <a:ext uri="{FF2B5EF4-FFF2-40B4-BE49-F238E27FC236}">
                <a16:creationId xmlns:a16="http://schemas.microsoft.com/office/drawing/2014/main" id="{8862FDB9-0148-1E3A-3984-DC2B91E823C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DD944FF-41FA-17A9-25E1-F99E743E9C8D}"/>
              </a:ext>
            </a:extLst>
          </p:cNvPr>
          <p:cNvSpPr>
            <a:spLocks noGrp="1"/>
          </p:cNvSpPr>
          <p:nvPr>
            <p:ph type="sldNum" sz="quarter" idx="12"/>
          </p:nvPr>
        </p:nvSpPr>
        <p:spPr/>
        <p:txBody>
          <a:bodyPr/>
          <a:lstStyle/>
          <a:p>
            <a:fld id="{39B923BA-727E-2449-AC42-B266C34BEBA3}" type="slidenum">
              <a:rPr lang="en-US" smtClean="0"/>
              <a:t>‹#›</a:t>
            </a:fld>
            <a:endParaRPr lang="en-US"/>
          </a:p>
        </p:txBody>
      </p:sp>
    </p:spTree>
    <p:extLst>
      <p:ext uri="{BB962C8B-B14F-4D97-AF65-F5344CB8AC3E}">
        <p14:creationId xmlns:p14="http://schemas.microsoft.com/office/powerpoint/2010/main" val="26039431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43B385-CD07-F955-E358-EA92503A8D3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E444D74-1E8C-B135-3BDD-F643F444218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33EB7CA-BF5C-0380-B94C-7B84231E6A8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87FB595-EBED-1F00-25CC-8682931BF2BC}"/>
              </a:ext>
            </a:extLst>
          </p:cNvPr>
          <p:cNvSpPr>
            <a:spLocks noGrp="1"/>
          </p:cNvSpPr>
          <p:nvPr>
            <p:ph type="dt" sz="half" idx="10"/>
          </p:nvPr>
        </p:nvSpPr>
        <p:spPr/>
        <p:txBody>
          <a:bodyPr/>
          <a:lstStyle/>
          <a:p>
            <a:fld id="{E721D599-15F3-0744-9ED0-E879E967E8C5}" type="datetimeFigureOut">
              <a:rPr lang="en-US" smtClean="0"/>
              <a:t>10/11/25</a:t>
            </a:fld>
            <a:endParaRPr lang="en-US"/>
          </a:p>
        </p:txBody>
      </p:sp>
      <p:sp>
        <p:nvSpPr>
          <p:cNvPr id="6" name="Footer Placeholder 5">
            <a:extLst>
              <a:ext uri="{FF2B5EF4-FFF2-40B4-BE49-F238E27FC236}">
                <a16:creationId xmlns:a16="http://schemas.microsoft.com/office/drawing/2014/main" id="{C72F0B20-8763-708A-0834-F703C749E11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8B54A62-01C8-D912-78CB-FFB4E02A9DEF}"/>
              </a:ext>
            </a:extLst>
          </p:cNvPr>
          <p:cNvSpPr>
            <a:spLocks noGrp="1"/>
          </p:cNvSpPr>
          <p:nvPr>
            <p:ph type="sldNum" sz="quarter" idx="12"/>
          </p:nvPr>
        </p:nvSpPr>
        <p:spPr/>
        <p:txBody>
          <a:bodyPr/>
          <a:lstStyle/>
          <a:p>
            <a:fld id="{39B923BA-727E-2449-AC42-B266C34BEBA3}" type="slidenum">
              <a:rPr lang="en-US" smtClean="0"/>
              <a:t>‹#›</a:t>
            </a:fld>
            <a:endParaRPr lang="en-US"/>
          </a:p>
        </p:txBody>
      </p:sp>
    </p:spTree>
    <p:extLst>
      <p:ext uri="{BB962C8B-B14F-4D97-AF65-F5344CB8AC3E}">
        <p14:creationId xmlns:p14="http://schemas.microsoft.com/office/powerpoint/2010/main" val="4004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52333C2-11CA-B9E6-A03C-46504DF00B2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50CAC11-65E7-B928-7D2D-ACA06FA37F5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5D74F1C-6672-94E5-B803-4A0D063B4DE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721D599-15F3-0744-9ED0-E879E967E8C5}" type="datetimeFigureOut">
              <a:rPr lang="en-US" smtClean="0"/>
              <a:t>10/11/25</a:t>
            </a:fld>
            <a:endParaRPr lang="en-US"/>
          </a:p>
        </p:txBody>
      </p:sp>
      <p:sp>
        <p:nvSpPr>
          <p:cNvPr id="5" name="Footer Placeholder 4">
            <a:extLst>
              <a:ext uri="{FF2B5EF4-FFF2-40B4-BE49-F238E27FC236}">
                <a16:creationId xmlns:a16="http://schemas.microsoft.com/office/drawing/2014/main" id="{EFBC2D95-D116-2F32-C949-434BB5BE9AD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2F5D8503-2811-29CC-B4B0-F4016996074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9B923BA-727E-2449-AC42-B266C34BEBA3}" type="slidenum">
              <a:rPr lang="en-US" smtClean="0"/>
              <a:t>‹#›</a:t>
            </a:fld>
            <a:endParaRPr lang="en-US"/>
          </a:p>
        </p:txBody>
      </p:sp>
    </p:spTree>
    <p:extLst>
      <p:ext uri="{BB962C8B-B14F-4D97-AF65-F5344CB8AC3E}">
        <p14:creationId xmlns:p14="http://schemas.microsoft.com/office/powerpoint/2010/main" val="13444373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svg"/><Relationship Id="rId3" Type="http://schemas.openxmlformats.org/officeDocument/2006/relationships/image" Target="../media/image3.svg"/><Relationship Id="rId7" Type="http://schemas.openxmlformats.org/officeDocument/2006/relationships/image" Target="../media/image7.svg"/><Relationship Id="rId12" Type="http://schemas.openxmlformats.org/officeDocument/2006/relationships/image" Target="../media/image12.png"/><Relationship Id="rId2" Type="http://schemas.openxmlformats.org/officeDocument/2006/relationships/image" Target="../media/image2.png"/><Relationship Id="rId1" Type="http://schemas.openxmlformats.org/officeDocument/2006/relationships/slideLayout" Target="../slideLayouts/slideLayout7.xml"/><Relationship Id="rId6" Type="http://schemas.openxmlformats.org/officeDocument/2006/relationships/image" Target="../media/image6.png"/><Relationship Id="rId11" Type="http://schemas.openxmlformats.org/officeDocument/2006/relationships/image" Target="../media/image11.svg"/><Relationship Id="rId5" Type="http://schemas.openxmlformats.org/officeDocument/2006/relationships/image" Target="../media/image5.sv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sv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635CEAEE-59DF-AA30-5B7D-1E34DC3B68DB}"/>
              </a:ext>
            </a:extLst>
          </p:cNvPr>
          <p:cNvSpPr/>
          <p:nvPr/>
        </p:nvSpPr>
        <p:spPr>
          <a:xfrm>
            <a:off x="-1" y="6260125"/>
            <a:ext cx="12192001" cy="597874"/>
          </a:xfrm>
          <a:prstGeom prst="rect">
            <a:avLst/>
          </a:prstGeom>
          <a:solidFill>
            <a:srgbClr val="118AB2"/>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C057DC47-93DA-432E-5E99-4F5A01EF254C}"/>
              </a:ext>
            </a:extLst>
          </p:cNvPr>
          <p:cNvSpPr/>
          <p:nvPr/>
        </p:nvSpPr>
        <p:spPr>
          <a:xfrm>
            <a:off x="0" y="12435"/>
            <a:ext cx="717452" cy="6247689"/>
          </a:xfrm>
          <a:prstGeom prst="rect">
            <a:avLst/>
          </a:prstGeom>
          <a:solidFill>
            <a:srgbClr val="118AB2"/>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 name="Straight Connector 8">
            <a:extLst>
              <a:ext uri="{FF2B5EF4-FFF2-40B4-BE49-F238E27FC236}">
                <a16:creationId xmlns:a16="http://schemas.microsoft.com/office/drawing/2014/main" id="{AB6C458C-7A74-3744-08E6-1AC00542DDB1}"/>
              </a:ext>
            </a:extLst>
          </p:cNvPr>
          <p:cNvCxnSpPr>
            <a:cxnSpLocks/>
          </p:cNvCxnSpPr>
          <p:nvPr/>
        </p:nvCxnSpPr>
        <p:spPr>
          <a:xfrm>
            <a:off x="892885" y="0"/>
            <a:ext cx="0" cy="6061520"/>
          </a:xfrm>
          <a:prstGeom prst="line">
            <a:avLst/>
          </a:prstGeom>
          <a:ln>
            <a:solidFill>
              <a:srgbClr val="EF476F"/>
            </a:solidFill>
          </a:ln>
          <a:effectLst>
            <a:outerShdw blurRad="50800" dist="38100" algn="l" rotWithShape="0">
              <a:srgbClr val="118AB2">
                <a:alpha val="40000"/>
              </a:srgbClr>
            </a:outerShdw>
          </a:effectLst>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15965BB1-3542-3B8B-498A-689BD3E2FCE0}"/>
              </a:ext>
            </a:extLst>
          </p:cNvPr>
          <p:cNvCxnSpPr>
            <a:cxnSpLocks/>
          </p:cNvCxnSpPr>
          <p:nvPr/>
        </p:nvCxnSpPr>
        <p:spPr>
          <a:xfrm flipH="1">
            <a:off x="892885" y="6061520"/>
            <a:ext cx="11299115" cy="0"/>
          </a:xfrm>
          <a:prstGeom prst="line">
            <a:avLst/>
          </a:prstGeom>
          <a:ln>
            <a:solidFill>
              <a:srgbClr val="EF476F"/>
            </a:solidFill>
          </a:ln>
          <a:effectLst>
            <a:outerShdw blurRad="50800" dist="38100" dir="16200000" rotWithShape="0">
              <a:srgbClr val="118AB2">
                <a:alpha val="40000"/>
              </a:srgbClr>
            </a:outerShdw>
          </a:effectLst>
        </p:spPr>
        <p:style>
          <a:lnRef idx="2">
            <a:schemeClr val="accent1"/>
          </a:lnRef>
          <a:fillRef idx="0">
            <a:schemeClr val="accent1"/>
          </a:fillRef>
          <a:effectRef idx="1">
            <a:schemeClr val="accent1"/>
          </a:effectRef>
          <a:fontRef idx="minor">
            <a:schemeClr val="tx1"/>
          </a:fontRef>
        </p:style>
      </p:cxnSp>
      <p:sp>
        <p:nvSpPr>
          <p:cNvPr id="16" name="TextBox 15">
            <a:extLst>
              <a:ext uri="{FF2B5EF4-FFF2-40B4-BE49-F238E27FC236}">
                <a16:creationId xmlns:a16="http://schemas.microsoft.com/office/drawing/2014/main" id="{3DFF8D77-F94D-9C94-B1B1-7664F7047BE0}"/>
              </a:ext>
            </a:extLst>
          </p:cNvPr>
          <p:cNvSpPr txBox="1"/>
          <p:nvPr/>
        </p:nvSpPr>
        <p:spPr>
          <a:xfrm>
            <a:off x="1068319" y="113230"/>
            <a:ext cx="9374682" cy="584775"/>
          </a:xfrm>
          <a:prstGeom prst="rect">
            <a:avLst/>
          </a:prstGeom>
          <a:noFill/>
        </p:spPr>
        <p:txBody>
          <a:bodyPr wrap="none" rtlCol="0">
            <a:spAutoFit/>
          </a:bodyPr>
          <a:lstStyle/>
          <a:p>
            <a:r>
              <a:rPr lang="en-US" sz="3200" b="1" dirty="0">
                <a:solidFill>
                  <a:schemeClr val="tx1">
                    <a:lumMod val="75000"/>
                    <a:lumOff val="25000"/>
                  </a:schemeClr>
                </a:solidFill>
                <a:latin typeface="Century Gothic" panose="020B0502020202020204" pitchFamily="34" charset="0"/>
              </a:rPr>
              <a:t>Creative Project PowerPoint Timeline Template</a:t>
            </a:r>
          </a:p>
        </p:txBody>
      </p:sp>
      <p:pic>
        <p:nvPicPr>
          <p:cNvPr id="20" name="Picture 19" descr="A diagram of a company&#10;&#10;AI-generated content may be incorrect.">
            <a:extLst>
              <a:ext uri="{FF2B5EF4-FFF2-40B4-BE49-F238E27FC236}">
                <a16:creationId xmlns:a16="http://schemas.microsoft.com/office/drawing/2014/main" id="{FA607875-D032-E05E-2A4D-4B3BD8C1B87A}"/>
              </a:ext>
            </a:extLst>
          </p:cNvPr>
          <p:cNvPicPr>
            <a:picLocks noChangeAspect="1"/>
          </p:cNvPicPr>
          <p:nvPr/>
        </p:nvPicPr>
        <p:blipFill>
          <a:blip r:embed="rId3"/>
          <a:stretch>
            <a:fillRect/>
          </a:stretch>
        </p:blipFill>
        <p:spPr>
          <a:xfrm>
            <a:off x="1496338" y="2023410"/>
            <a:ext cx="9912551" cy="2898406"/>
          </a:xfrm>
          <a:prstGeom prst="rect">
            <a:avLst/>
          </a:prstGeom>
        </p:spPr>
      </p:pic>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shadeToTitle="1">
        <a:solidFill>
          <a:schemeClr val="bg1"/>
        </a:solidFill>
        <a:effectLst/>
      </p:bgPr>
    </p:bg>
    <p:spTree>
      <p:nvGrpSpPr>
        <p:cNvPr id="1" name=""/>
        <p:cNvGrpSpPr/>
        <p:nvPr/>
      </p:nvGrpSpPr>
      <p:grpSpPr>
        <a:xfrm>
          <a:off x="0" y="0"/>
          <a:ext cx="0" cy="0"/>
          <a:chOff x="0" y="0"/>
          <a:chExt cx="0" cy="0"/>
        </a:xfrm>
      </p:grpSpPr>
      <p:sp>
        <p:nvSpPr>
          <p:cNvPr id="17" name="TextBox 16">
            <a:extLst>
              <a:ext uri="{FF2B5EF4-FFF2-40B4-BE49-F238E27FC236}">
                <a16:creationId xmlns:a16="http://schemas.microsoft.com/office/drawing/2014/main" id="{E15ABFA4-30A9-8D74-B156-F5188BFC8FC8}"/>
              </a:ext>
            </a:extLst>
          </p:cNvPr>
          <p:cNvSpPr txBox="1"/>
          <p:nvPr/>
        </p:nvSpPr>
        <p:spPr>
          <a:xfrm>
            <a:off x="4939272" y="6555240"/>
            <a:ext cx="2313454" cy="276999"/>
          </a:xfrm>
          <a:prstGeom prst="rect">
            <a:avLst/>
          </a:prstGeom>
          <a:noFill/>
        </p:spPr>
        <p:txBody>
          <a:bodyPr wrap="none" rtlCol="0">
            <a:spAutoFit/>
          </a:bodyPr>
          <a:lstStyle/>
          <a:p>
            <a:r>
              <a:rPr lang="en-US" sz="1200" i="1" dirty="0">
                <a:solidFill>
                  <a:srgbClr val="001033"/>
                </a:solidFill>
                <a:latin typeface="Century Gothic" panose="020B0502020202020204" pitchFamily="34" charset="0"/>
              </a:rPr>
              <a:t>Provided by Smartsheet, Inc.</a:t>
            </a:r>
          </a:p>
        </p:txBody>
      </p:sp>
      <p:grpSp>
        <p:nvGrpSpPr>
          <p:cNvPr id="53" name="Group 52">
            <a:extLst>
              <a:ext uri="{FF2B5EF4-FFF2-40B4-BE49-F238E27FC236}">
                <a16:creationId xmlns:a16="http://schemas.microsoft.com/office/drawing/2014/main" id="{AB489ABC-9626-26D0-4085-714560E7B573}"/>
              </a:ext>
            </a:extLst>
          </p:cNvPr>
          <p:cNvGrpSpPr/>
          <p:nvPr/>
        </p:nvGrpSpPr>
        <p:grpSpPr>
          <a:xfrm>
            <a:off x="16147" y="3027191"/>
            <a:ext cx="2411928" cy="803618"/>
            <a:chOff x="2996418" y="2743200"/>
            <a:chExt cx="2411928" cy="803618"/>
          </a:xfrm>
          <a:effectLst/>
        </p:grpSpPr>
        <p:sp>
          <p:nvSpPr>
            <p:cNvPr id="51" name="Pentagon 50">
              <a:extLst>
                <a:ext uri="{FF2B5EF4-FFF2-40B4-BE49-F238E27FC236}">
                  <a16:creationId xmlns:a16="http://schemas.microsoft.com/office/drawing/2014/main" id="{1DAC3183-2E9D-4064-D4DA-8E124D97567A}"/>
                </a:ext>
              </a:extLst>
            </p:cNvPr>
            <p:cNvSpPr/>
            <p:nvPr/>
          </p:nvSpPr>
          <p:spPr>
            <a:xfrm>
              <a:off x="3094892" y="2861018"/>
              <a:ext cx="2313454" cy="567982"/>
            </a:xfrm>
            <a:prstGeom prst="homePlate">
              <a:avLst/>
            </a:prstGeom>
            <a:solidFill>
              <a:srgbClr val="EF476F"/>
            </a:solidFill>
            <a:ln>
              <a:noFill/>
            </a:ln>
            <a:effectLst>
              <a:outerShdw blurRad="50800" dist="38100" dir="5400000" algn="t" rotWithShape="0">
                <a:prstClr val="black">
                  <a:alpha val="40000"/>
                </a:prstClr>
              </a:outerShdw>
              <a:softEdge rad="31750"/>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Oval 51">
              <a:extLst>
                <a:ext uri="{FF2B5EF4-FFF2-40B4-BE49-F238E27FC236}">
                  <a16:creationId xmlns:a16="http://schemas.microsoft.com/office/drawing/2014/main" id="{20D2D423-B2D0-938C-3DA5-688E463E6496}"/>
                </a:ext>
              </a:extLst>
            </p:cNvPr>
            <p:cNvSpPr/>
            <p:nvPr/>
          </p:nvSpPr>
          <p:spPr>
            <a:xfrm>
              <a:off x="2996418" y="2743200"/>
              <a:ext cx="618978" cy="803618"/>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94" name="Group 93">
            <a:extLst>
              <a:ext uri="{FF2B5EF4-FFF2-40B4-BE49-F238E27FC236}">
                <a16:creationId xmlns:a16="http://schemas.microsoft.com/office/drawing/2014/main" id="{30072801-3AF2-C061-5D49-9B6260952650}"/>
              </a:ext>
            </a:extLst>
          </p:cNvPr>
          <p:cNvGrpSpPr/>
          <p:nvPr/>
        </p:nvGrpSpPr>
        <p:grpSpPr>
          <a:xfrm>
            <a:off x="2395782" y="3027191"/>
            <a:ext cx="2411928" cy="803618"/>
            <a:chOff x="2996418" y="2743200"/>
            <a:chExt cx="2411928" cy="803618"/>
          </a:xfrm>
          <a:effectLst/>
        </p:grpSpPr>
        <p:sp>
          <p:nvSpPr>
            <p:cNvPr id="95" name="Pentagon 94">
              <a:extLst>
                <a:ext uri="{FF2B5EF4-FFF2-40B4-BE49-F238E27FC236}">
                  <a16:creationId xmlns:a16="http://schemas.microsoft.com/office/drawing/2014/main" id="{7418FE9D-1415-7344-38ED-F4E9EA048D89}"/>
                </a:ext>
              </a:extLst>
            </p:cNvPr>
            <p:cNvSpPr/>
            <p:nvPr/>
          </p:nvSpPr>
          <p:spPr>
            <a:xfrm>
              <a:off x="3094892" y="2861018"/>
              <a:ext cx="2313454" cy="567982"/>
            </a:xfrm>
            <a:prstGeom prst="homePlate">
              <a:avLst/>
            </a:prstGeom>
            <a:solidFill>
              <a:srgbClr val="FFD166"/>
            </a:solidFill>
            <a:ln>
              <a:noFill/>
            </a:ln>
            <a:effectLst>
              <a:outerShdw blurRad="50800" dist="38100" dir="5400000" algn="t" rotWithShape="0">
                <a:prstClr val="black">
                  <a:alpha val="40000"/>
                </a:prstClr>
              </a:outerShdw>
              <a:softEdge rad="31750"/>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Oval 95">
              <a:extLst>
                <a:ext uri="{FF2B5EF4-FFF2-40B4-BE49-F238E27FC236}">
                  <a16:creationId xmlns:a16="http://schemas.microsoft.com/office/drawing/2014/main" id="{E317E213-22FA-EFF6-62A4-0007BF1D7464}"/>
                </a:ext>
              </a:extLst>
            </p:cNvPr>
            <p:cNvSpPr/>
            <p:nvPr/>
          </p:nvSpPr>
          <p:spPr>
            <a:xfrm>
              <a:off x="2996418" y="2743200"/>
              <a:ext cx="618978" cy="803618"/>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97" name="Group 96">
            <a:extLst>
              <a:ext uri="{FF2B5EF4-FFF2-40B4-BE49-F238E27FC236}">
                <a16:creationId xmlns:a16="http://schemas.microsoft.com/office/drawing/2014/main" id="{BC11C926-7ED1-1ED4-90EA-EA7FD3D72F0C}"/>
              </a:ext>
            </a:extLst>
          </p:cNvPr>
          <p:cNvGrpSpPr/>
          <p:nvPr/>
        </p:nvGrpSpPr>
        <p:grpSpPr>
          <a:xfrm>
            <a:off x="4857344" y="3027191"/>
            <a:ext cx="2411928" cy="803618"/>
            <a:chOff x="2996418" y="2743200"/>
            <a:chExt cx="2411928" cy="803618"/>
          </a:xfrm>
          <a:effectLst/>
        </p:grpSpPr>
        <p:sp>
          <p:nvSpPr>
            <p:cNvPr id="98" name="Pentagon 97">
              <a:extLst>
                <a:ext uri="{FF2B5EF4-FFF2-40B4-BE49-F238E27FC236}">
                  <a16:creationId xmlns:a16="http://schemas.microsoft.com/office/drawing/2014/main" id="{0284C156-A7F6-B5EA-2C5E-5639E72B0067}"/>
                </a:ext>
              </a:extLst>
            </p:cNvPr>
            <p:cNvSpPr/>
            <p:nvPr/>
          </p:nvSpPr>
          <p:spPr>
            <a:xfrm>
              <a:off x="3094892" y="2861018"/>
              <a:ext cx="2313454" cy="567982"/>
            </a:xfrm>
            <a:prstGeom prst="homePlate">
              <a:avLst/>
            </a:prstGeom>
            <a:solidFill>
              <a:srgbClr val="06D6A0"/>
            </a:solidFill>
            <a:ln>
              <a:noFill/>
            </a:ln>
            <a:effectLst>
              <a:outerShdw blurRad="50800" dist="38100" dir="5400000" algn="t" rotWithShape="0">
                <a:prstClr val="black">
                  <a:alpha val="40000"/>
                </a:prstClr>
              </a:outerShdw>
              <a:softEdge rad="31750"/>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Oval 98">
              <a:extLst>
                <a:ext uri="{FF2B5EF4-FFF2-40B4-BE49-F238E27FC236}">
                  <a16:creationId xmlns:a16="http://schemas.microsoft.com/office/drawing/2014/main" id="{E59E5885-D3AC-6E44-EEFC-1C5029DA6A93}"/>
                </a:ext>
              </a:extLst>
            </p:cNvPr>
            <p:cNvSpPr/>
            <p:nvPr/>
          </p:nvSpPr>
          <p:spPr>
            <a:xfrm>
              <a:off x="2996418" y="2743200"/>
              <a:ext cx="618978" cy="803618"/>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0" name="Group 99">
            <a:extLst>
              <a:ext uri="{FF2B5EF4-FFF2-40B4-BE49-F238E27FC236}">
                <a16:creationId xmlns:a16="http://schemas.microsoft.com/office/drawing/2014/main" id="{0FFA9C24-4B34-53E6-A43E-078C9685A5D7}"/>
              </a:ext>
            </a:extLst>
          </p:cNvPr>
          <p:cNvGrpSpPr/>
          <p:nvPr/>
        </p:nvGrpSpPr>
        <p:grpSpPr>
          <a:xfrm>
            <a:off x="7252726" y="3027191"/>
            <a:ext cx="2411928" cy="803618"/>
            <a:chOff x="2996418" y="2743200"/>
            <a:chExt cx="2411928" cy="803618"/>
          </a:xfrm>
          <a:effectLst/>
        </p:grpSpPr>
        <p:sp>
          <p:nvSpPr>
            <p:cNvPr id="101" name="Pentagon 100">
              <a:extLst>
                <a:ext uri="{FF2B5EF4-FFF2-40B4-BE49-F238E27FC236}">
                  <a16:creationId xmlns:a16="http://schemas.microsoft.com/office/drawing/2014/main" id="{4C26A5CB-A1D2-D8A4-4D98-4F15ACF78E80}"/>
                </a:ext>
              </a:extLst>
            </p:cNvPr>
            <p:cNvSpPr/>
            <p:nvPr/>
          </p:nvSpPr>
          <p:spPr>
            <a:xfrm>
              <a:off x="3094892" y="2861018"/>
              <a:ext cx="2313454" cy="567982"/>
            </a:xfrm>
            <a:prstGeom prst="homePlate">
              <a:avLst/>
            </a:prstGeom>
            <a:solidFill>
              <a:srgbClr val="118AB2"/>
            </a:solidFill>
            <a:ln>
              <a:noFill/>
            </a:ln>
            <a:effectLst>
              <a:outerShdw blurRad="50800" dist="38100" dir="5400000" algn="t" rotWithShape="0">
                <a:prstClr val="black">
                  <a:alpha val="40000"/>
                </a:prstClr>
              </a:outerShdw>
              <a:softEdge rad="31750"/>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Oval 101">
              <a:extLst>
                <a:ext uri="{FF2B5EF4-FFF2-40B4-BE49-F238E27FC236}">
                  <a16:creationId xmlns:a16="http://schemas.microsoft.com/office/drawing/2014/main" id="{45E15EE9-31C5-0F6D-07E5-2199C8C33EB1}"/>
                </a:ext>
              </a:extLst>
            </p:cNvPr>
            <p:cNvSpPr/>
            <p:nvPr/>
          </p:nvSpPr>
          <p:spPr>
            <a:xfrm>
              <a:off x="2996418" y="2743200"/>
              <a:ext cx="618978" cy="803618"/>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102">
            <a:extLst>
              <a:ext uri="{FF2B5EF4-FFF2-40B4-BE49-F238E27FC236}">
                <a16:creationId xmlns:a16="http://schemas.microsoft.com/office/drawing/2014/main" id="{C750307F-8C55-93AD-FCA8-759EF673997F}"/>
              </a:ext>
            </a:extLst>
          </p:cNvPr>
          <p:cNvGrpSpPr/>
          <p:nvPr/>
        </p:nvGrpSpPr>
        <p:grpSpPr>
          <a:xfrm>
            <a:off x="9665451" y="3027191"/>
            <a:ext cx="2411928" cy="803618"/>
            <a:chOff x="2996418" y="2743200"/>
            <a:chExt cx="2411928" cy="803618"/>
          </a:xfrm>
          <a:effectLst/>
        </p:grpSpPr>
        <p:sp>
          <p:nvSpPr>
            <p:cNvPr id="104" name="Pentagon 103">
              <a:extLst>
                <a:ext uri="{FF2B5EF4-FFF2-40B4-BE49-F238E27FC236}">
                  <a16:creationId xmlns:a16="http://schemas.microsoft.com/office/drawing/2014/main" id="{3D14C542-1988-6FE5-5822-BCEB5B481C8D}"/>
                </a:ext>
              </a:extLst>
            </p:cNvPr>
            <p:cNvSpPr/>
            <p:nvPr/>
          </p:nvSpPr>
          <p:spPr>
            <a:xfrm>
              <a:off x="3094892" y="2861018"/>
              <a:ext cx="2313454" cy="567982"/>
            </a:xfrm>
            <a:prstGeom prst="homePlate">
              <a:avLst/>
            </a:prstGeom>
            <a:solidFill>
              <a:srgbClr val="073B4C"/>
            </a:solidFill>
            <a:ln>
              <a:noFill/>
            </a:ln>
            <a:effectLst>
              <a:outerShdw blurRad="50800" dist="38100" dir="5400000" algn="t" rotWithShape="0">
                <a:prstClr val="black">
                  <a:alpha val="40000"/>
                </a:prstClr>
              </a:outerShdw>
              <a:softEdge rad="31750"/>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Oval 104">
              <a:extLst>
                <a:ext uri="{FF2B5EF4-FFF2-40B4-BE49-F238E27FC236}">
                  <a16:creationId xmlns:a16="http://schemas.microsoft.com/office/drawing/2014/main" id="{C8B91B05-90FB-D27B-9E77-60545B957B9F}"/>
                </a:ext>
              </a:extLst>
            </p:cNvPr>
            <p:cNvSpPr/>
            <p:nvPr/>
          </p:nvSpPr>
          <p:spPr>
            <a:xfrm>
              <a:off x="2996418" y="2743200"/>
              <a:ext cx="618978" cy="803618"/>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31" name="Group 130">
            <a:extLst>
              <a:ext uri="{FF2B5EF4-FFF2-40B4-BE49-F238E27FC236}">
                <a16:creationId xmlns:a16="http://schemas.microsoft.com/office/drawing/2014/main" id="{2500CD57-BC2F-0EB6-9AD8-150991BD3869}"/>
              </a:ext>
            </a:extLst>
          </p:cNvPr>
          <p:cNvGrpSpPr/>
          <p:nvPr/>
        </p:nvGrpSpPr>
        <p:grpSpPr>
          <a:xfrm>
            <a:off x="1133999" y="2544162"/>
            <a:ext cx="463384" cy="1097171"/>
            <a:chOff x="1133999" y="2544162"/>
            <a:chExt cx="463384" cy="1097171"/>
          </a:xfrm>
        </p:grpSpPr>
        <p:sp>
          <p:nvSpPr>
            <p:cNvPr id="110" name="Rectangle 109">
              <a:extLst>
                <a:ext uri="{FF2B5EF4-FFF2-40B4-BE49-F238E27FC236}">
                  <a16:creationId xmlns:a16="http://schemas.microsoft.com/office/drawing/2014/main" id="{D06FBA7A-3152-0240-897C-3E1188E339F7}"/>
                </a:ext>
              </a:extLst>
            </p:cNvPr>
            <p:cNvSpPr/>
            <p:nvPr/>
          </p:nvSpPr>
          <p:spPr>
            <a:xfrm>
              <a:off x="1156187" y="3216666"/>
              <a:ext cx="441196" cy="424667"/>
            </a:xfrm>
            <a:prstGeom prst="rect">
              <a:avLst/>
            </a:prstGeom>
            <a:solidFill>
              <a:srgbClr val="073B4C"/>
            </a:solidFill>
            <a:ln>
              <a:noFill/>
            </a:ln>
            <a:effectLst>
              <a:outerShdw blurRad="50800" dist="38100" dir="2700000" algn="tl" rotWithShape="0">
                <a:prstClr val="black">
                  <a:alpha val="40000"/>
                </a:prstClr>
              </a:outerShdw>
              <a:softEdge rad="31750"/>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3" name="Group 122">
              <a:extLst>
                <a:ext uri="{FF2B5EF4-FFF2-40B4-BE49-F238E27FC236}">
                  <a16:creationId xmlns:a16="http://schemas.microsoft.com/office/drawing/2014/main" id="{B5966155-6511-3BBC-7492-12A7BABB6C28}"/>
                </a:ext>
              </a:extLst>
            </p:cNvPr>
            <p:cNvGrpSpPr/>
            <p:nvPr/>
          </p:nvGrpSpPr>
          <p:grpSpPr>
            <a:xfrm>
              <a:off x="1133999" y="2544162"/>
              <a:ext cx="259552" cy="1034197"/>
              <a:chOff x="1133999" y="2544162"/>
              <a:chExt cx="259552" cy="1034197"/>
            </a:xfrm>
            <a:effectLst>
              <a:outerShdw blurRad="50800" dist="38100" algn="l" rotWithShape="0">
                <a:srgbClr val="EF476F">
                  <a:alpha val="40000"/>
                </a:srgbClr>
              </a:outerShdw>
            </a:effectLst>
          </p:grpSpPr>
          <p:cxnSp>
            <p:nvCxnSpPr>
              <p:cNvPr id="112" name="Straight Connector 111">
                <a:extLst>
                  <a:ext uri="{FF2B5EF4-FFF2-40B4-BE49-F238E27FC236}">
                    <a16:creationId xmlns:a16="http://schemas.microsoft.com/office/drawing/2014/main" id="{8B73E019-85BD-9F59-4078-4E88C939177C}"/>
                  </a:ext>
                </a:extLst>
              </p:cNvPr>
              <p:cNvCxnSpPr>
                <a:cxnSpLocks/>
              </p:cNvCxnSpPr>
              <p:nvPr/>
            </p:nvCxnSpPr>
            <p:spPr>
              <a:xfrm>
                <a:off x="1140042" y="3191276"/>
                <a:ext cx="0" cy="387083"/>
              </a:xfrm>
              <a:prstGeom prst="line">
                <a:avLst/>
              </a:prstGeom>
              <a:ln w="31750">
                <a:solidFill>
                  <a:srgbClr val="073B4C"/>
                </a:solidFill>
                <a:prstDash val="sysDot"/>
              </a:ln>
            </p:spPr>
            <p:style>
              <a:lnRef idx="2">
                <a:schemeClr val="accent1"/>
              </a:lnRef>
              <a:fillRef idx="0">
                <a:schemeClr val="accent1"/>
              </a:fillRef>
              <a:effectRef idx="1">
                <a:schemeClr val="accent1"/>
              </a:effectRef>
              <a:fontRef idx="minor">
                <a:schemeClr val="tx1"/>
              </a:fontRef>
            </p:style>
          </p:cxnSp>
          <p:cxnSp>
            <p:nvCxnSpPr>
              <p:cNvPr id="116" name="Straight Connector 115">
                <a:extLst>
                  <a:ext uri="{FF2B5EF4-FFF2-40B4-BE49-F238E27FC236}">
                    <a16:creationId xmlns:a16="http://schemas.microsoft.com/office/drawing/2014/main" id="{CC1BDD93-D904-5FCD-8A15-119A42917DAC}"/>
                  </a:ext>
                </a:extLst>
              </p:cNvPr>
              <p:cNvCxnSpPr>
                <a:cxnSpLocks/>
              </p:cNvCxnSpPr>
              <p:nvPr/>
            </p:nvCxnSpPr>
            <p:spPr>
              <a:xfrm flipH="1">
                <a:off x="1133999" y="3191276"/>
                <a:ext cx="259552" cy="0"/>
              </a:xfrm>
              <a:prstGeom prst="line">
                <a:avLst/>
              </a:prstGeom>
              <a:ln w="31750">
                <a:solidFill>
                  <a:srgbClr val="073B4C"/>
                </a:solidFill>
                <a:prstDash val="sysDot"/>
              </a:ln>
            </p:spPr>
            <p:style>
              <a:lnRef idx="2">
                <a:schemeClr val="accent1"/>
              </a:lnRef>
              <a:fillRef idx="0">
                <a:schemeClr val="accent1"/>
              </a:fillRef>
              <a:effectRef idx="1">
                <a:schemeClr val="accent1"/>
              </a:effectRef>
              <a:fontRef idx="minor">
                <a:schemeClr val="tx1"/>
              </a:fontRef>
            </p:style>
          </p:cxnSp>
          <p:cxnSp>
            <p:nvCxnSpPr>
              <p:cNvPr id="121" name="Straight Arrow Connector 120">
                <a:extLst>
                  <a:ext uri="{FF2B5EF4-FFF2-40B4-BE49-F238E27FC236}">
                    <a16:creationId xmlns:a16="http://schemas.microsoft.com/office/drawing/2014/main" id="{C2BF4813-FFC3-3D0B-2F69-19830E2606D8}"/>
                  </a:ext>
                </a:extLst>
              </p:cNvPr>
              <p:cNvCxnSpPr>
                <a:cxnSpLocks/>
              </p:cNvCxnSpPr>
              <p:nvPr/>
            </p:nvCxnSpPr>
            <p:spPr>
              <a:xfrm flipV="1">
                <a:off x="1383757" y="2544162"/>
                <a:ext cx="0" cy="647114"/>
              </a:xfrm>
              <a:prstGeom prst="straightConnector1">
                <a:avLst/>
              </a:prstGeom>
              <a:ln w="31750">
                <a:solidFill>
                  <a:srgbClr val="073B4C"/>
                </a:solidFill>
                <a:prstDash val="sysDot"/>
                <a:tailEnd type="triangle"/>
              </a:ln>
            </p:spPr>
            <p:style>
              <a:lnRef idx="2">
                <a:schemeClr val="accent1"/>
              </a:lnRef>
              <a:fillRef idx="0">
                <a:schemeClr val="accent1"/>
              </a:fillRef>
              <a:effectRef idx="1">
                <a:schemeClr val="accent1"/>
              </a:effectRef>
              <a:fontRef idx="minor">
                <a:schemeClr val="tx1"/>
              </a:fontRef>
            </p:style>
          </p:cxnSp>
        </p:grpSp>
      </p:grpSp>
      <p:sp>
        <p:nvSpPr>
          <p:cNvPr id="126" name="TextBox 125">
            <a:extLst>
              <a:ext uri="{FF2B5EF4-FFF2-40B4-BE49-F238E27FC236}">
                <a16:creationId xmlns:a16="http://schemas.microsoft.com/office/drawing/2014/main" id="{AA69129D-6E24-6B26-8030-51DEF2C0EE79}"/>
              </a:ext>
            </a:extLst>
          </p:cNvPr>
          <p:cNvSpPr txBox="1"/>
          <p:nvPr/>
        </p:nvSpPr>
        <p:spPr>
          <a:xfrm>
            <a:off x="715888" y="3712990"/>
            <a:ext cx="1443024" cy="369332"/>
          </a:xfrm>
          <a:prstGeom prst="rect">
            <a:avLst/>
          </a:prstGeom>
          <a:noFill/>
        </p:spPr>
        <p:txBody>
          <a:bodyPr wrap="none" rtlCol="0">
            <a:spAutoFit/>
          </a:bodyPr>
          <a:lstStyle/>
          <a:p>
            <a:r>
              <a:rPr lang="en-US" b="1" dirty="0">
                <a:solidFill>
                  <a:schemeClr val="tx1">
                    <a:lumMod val="75000"/>
                    <a:lumOff val="25000"/>
                  </a:schemeClr>
                </a:solidFill>
                <a:latin typeface="Century Gothic" panose="020B0502020202020204" pitchFamily="34" charset="0"/>
              </a:rPr>
              <a:t>Milestone 1</a:t>
            </a:r>
          </a:p>
        </p:txBody>
      </p:sp>
      <p:sp>
        <p:nvSpPr>
          <p:cNvPr id="127" name="TextBox 126">
            <a:extLst>
              <a:ext uri="{FF2B5EF4-FFF2-40B4-BE49-F238E27FC236}">
                <a16:creationId xmlns:a16="http://schemas.microsoft.com/office/drawing/2014/main" id="{62FC89C7-F51C-3E59-01CB-952D3D7A2A3B}"/>
              </a:ext>
            </a:extLst>
          </p:cNvPr>
          <p:cNvSpPr txBox="1"/>
          <p:nvPr/>
        </p:nvSpPr>
        <p:spPr>
          <a:xfrm>
            <a:off x="3055779" y="3712990"/>
            <a:ext cx="1449436" cy="369332"/>
          </a:xfrm>
          <a:prstGeom prst="rect">
            <a:avLst/>
          </a:prstGeom>
          <a:noFill/>
        </p:spPr>
        <p:txBody>
          <a:bodyPr wrap="none" rtlCol="0">
            <a:spAutoFit/>
          </a:bodyPr>
          <a:lstStyle/>
          <a:p>
            <a:r>
              <a:rPr lang="en-US" b="1" dirty="0">
                <a:solidFill>
                  <a:schemeClr val="tx1">
                    <a:lumMod val="75000"/>
                    <a:lumOff val="25000"/>
                  </a:schemeClr>
                </a:solidFill>
                <a:latin typeface="Century Gothic" panose="020B0502020202020204" pitchFamily="34" charset="0"/>
              </a:rPr>
              <a:t>Milestone 2</a:t>
            </a:r>
          </a:p>
        </p:txBody>
      </p:sp>
      <p:sp>
        <p:nvSpPr>
          <p:cNvPr id="128" name="TextBox 127">
            <a:extLst>
              <a:ext uri="{FF2B5EF4-FFF2-40B4-BE49-F238E27FC236}">
                <a16:creationId xmlns:a16="http://schemas.microsoft.com/office/drawing/2014/main" id="{5BE6183E-8638-9DD0-3318-A5655EB81609}"/>
              </a:ext>
            </a:extLst>
          </p:cNvPr>
          <p:cNvSpPr txBox="1"/>
          <p:nvPr/>
        </p:nvSpPr>
        <p:spPr>
          <a:xfrm>
            <a:off x="5571038" y="3712990"/>
            <a:ext cx="1449436" cy="369332"/>
          </a:xfrm>
          <a:prstGeom prst="rect">
            <a:avLst/>
          </a:prstGeom>
          <a:noFill/>
        </p:spPr>
        <p:txBody>
          <a:bodyPr wrap="none" rtlCol="0">
            <a:spAutoFit/>
          </a:bodyPr>
          <a:lstStyle/>
          <a:p>
            <a:r>
              <a:rPr lang="en-US" b="1" dirty="0">
                <a:solidFill>
                  <a:schemeClr val="tx1">
                    <a:lumMod val="75000"/>
                    <a:lumOff val="25000"/>
                  </a:schemeClr>
                </a:solidFill>
                <a:latin typeface="Century Gothic" panose="020B0502020202020204" pitchFamily="34" charset="0"/>
              </a:rPr>
              <a:t>Milestone 3</a:t>
            </a:r>
          </a:p>
        </p:txBody>
      </p:sp>
      <p:sp>
        <p:nvSpPr>
          <p:cNvPr id="129" name="TextBox 128">
            <a:extLst>
              <a:ext uri="{FF2B5EF4-FFF2-40B4-BE49-F238E27FC236}">
                <a16:creationId xmlns:a16="http://schemas.microsoft.com/office/drawing/2014/main" id="{B0958A3A-53FE-D0E7-8826-D238D52967C5}"/>
              </a:ext>
            </a:extLst>
          </p:cNvPr>
          <p:cNvSpPr txBox="1"/>
          <p:nvPr/>
        </p:nvSpPr>
        <p:spPr>
          <a:xfrm>
            <a:off x="7971027" y="3712990"/>
            <a:ext cx="1449436" cy="369332"/>
          </a:xfrm>
          <a:prstGeom prst="rect">
            <a:avLst/>
          </a:prstGeom>
          <a:noFill/>
        </p:spPr>
        <p:txBody>
          <a:bodyPr wrap="none" rtlCol="0">
            <a:spAutoFit/>
          </a:bodyPr>
          <a:lstStyle/>
          <a:p>
            <a:r>
              <a:rPr lang="en-US" b="1" dirty="0">
                <a:solidFill>
                  <a:schemeClr val="tx1">
                    <a:lumMod val="75000"/>
                    <a:lumOff val="25000"/>
                  </a:schemeClr>
                </a:solidFill>
                <a:latin typeface="Century Gothic" panose="020B0502020202020204" pitchFamily="34" charset="0"/>
              </a:rPr>
              <a:t>Milestone 4</a:t>
            </a:r>
          </a:p>
        </p:txBody>
      </p:sp>
      <p:sp>
        <p:nvSpPr>
          <p:cNvPr id="130" name="TextBox 129">
            <a:extLst>
              <a:ext uri="{FF2B5EF4-FFF2-40B4-BE49-F238E27FC236}">
                <a16:creationId xmlns:a16="http://schemas.microsoft.com/office/drawing/2014/main" id="{3FCE0E85-87E0-6078-4898-8A3F50F14602}"/>
              </a:ext>
            </a:extLst>
          </p:cNvPr>
          <p:cNvSpPr txBox="1"/>
          <p:nvPr/>
        </p:nvSpPr>
        <p:spPr>
          <a:xfrm>
            <a:off x="10371016" y="3712990"/>
            <a:ext cx="1449436" cy="369332"/>
          </a:xfrm>
          <a:prstGeom prst="rect">
            <a:avLst/>
          </a:prstGeom>
          <a:noFill/>
        </p:spPr>
        <p:txBody>
          <a:bodyPr wrap="none" rtlCol="0">
            <a:spAutoFit/>
          </a:bodyPr>
          <a:lstStyle/>
          <a:p>
            <a:r>
              <a:rPr lang="en-US" b="1" dirty="0">
                <a:solidFill>
                  <a:schemeClr val="tx1">
                    <a:lumMod val="75000"/>
                    <a:lumOff val="25000"/>
                  </a:schemeClr>
                </a:solidFill>
                <a:latin typeface="Century Gothic" panose="020B0502020202020204" pitchFamily="34" charset="0"/>
              </a:rPr>
              <a:t>Milestone 5</a:t>
            </a:r>
          </a:p>
        </p:txBody>
      </p:sp>
      <p:grpSp>
        <p:nvGrpSpPr>
          <p:cNvPr id="132" name="Group 131">
            <a:extLst>
              <a:ext uri="{FF2B5EF4-FFF2-40B4-BE49-F238E27FC236}">
                <a16:creationId xmlns:a16="http://schemas.microsoft.com/office/drawing/2014/main" id="{A15B8859-C038-3338-B5E6-B2AD50C41C85}"/>
              </a:ext>
            </a:extLst>
          </p:cNvPr>
          <p:cNvGrpSpPr/>
          <p:nvPr/>
        </p:nvGrpSpPr>
        <p:grpSpPr>
          <a:xfrm>
            <a:off x="3553607" y="2556910"/>
            <a:ext cx="463384" cy="1097171"/>
            <a:chOff x="1133999" y="2544162"/>
            <a:chExt cx="463384" cy="1097171"/>
          </a:xfrm>
          <a:solidFill>
            <a:srgbClr val="EF476F"/>
          </a:solidFill>
          <a:effectLst>
            <a:outerShdw blurRad="50800" dist="38100" dir="5400000" algn="t" rotWithShape="0">
              <a:srgbClr val="FFD166">
                <a:alpha val="40000"/>
              </a:srgbClr>
            </a:outerShdw>
          </a:effectLst>
        </p:grpSpPr>
        <p:sp>
          <p:nvSpPr>
            <p:cNvPr id="133" name="Rectangle 132">
              <a:extLst>
                <a:ext uri="{FF2B5EF4-FFF2-40B4-BE49-F238E27FC236}">
                  <a16:creationId xmlns:a16="http://schemas.microsoft.com/office/drawing/2014/main" id="{DE29418E-495D-56C7-7D71-EA72000A7B11}"/>
                </a:ext>
              </a:extLst>
            </p:cNvPr>
            <p:cNvSpPr/>
            <p:nvPr/>
          </p:nvSpPr>
          <p:spPr>
            <a:xfrm>
              <a:off x="1156187" y="3216666"/>
              <a:ext cx="441196" cy="424667"/>
            </a:xfrm>
            <a:prstGeom prst="rect">
              <a:avLst/>
            </a:prstGeom>
            <a:grpFill/>
            <a:ln>
              <a:noFill/>
            </a:ln>
            <a:effectLst>
              <a:outerShdw blurRad="50800" dist="38100" dir="2700000" algn="tl" rotWithShape="0">
                <a:prstClr val="black">
                  <a:alpha val="40000"/>
                </a:prstClr>
              </a:outerShdw>
              <a:softEdge rad="31750"/>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34" name="Group 133">
              <a:extLst>
                <a:ext uri="{FF2B5EF4-FFF2-40B4-BE49-F238E27FC236}">
                  <a16:creationId xmlns:a16="http://schemas.microsoft.com/office/drawing/2014/main" id="{8C02FAD5-E798-E59F-7F5F-4F8EAC8279EA}"/>
                </a:ext>
              </a:extLst>
            </p:cNvPr>
            <p:cNvGrpSpPr/>
            <p:nvPr/>
          </p:nvGrpSpPr>
          <p:grpSpPr>
            <a:xfrm>
              <a:off x="1133999" y="2544162"/>
              <a:ext cx="259552" cy="1034197"/>
              <a:chOff x="1133999" y="2544162"/>
              <a:chExt cx="259552" cy="1034197"/>
            </a:xfrm>
            <a:grpFill/>
            <a:effectLst>
              <a:outerShdw blurRad="50800" dist="38100" algn="l" rotWithShape="0">
                <a:srgbClr val="EF476F">
                  <a:alpha val="40000"/>
                </a:srgbClr>
              </a:outerShdw>
            </a:effectLst>
          </p:grpSpPr>
          <p:cxnSp>
            <p:nvCxnSpPr>
              <p:cNvPr id="135" name="Straight Connector 134">
                <a:extLst>
                  <a:ext uri="{FF2B5EF4-FFF2-40B4-BE49-F238E27FC236}">
                    <a16:creationId xmlns:a16="http://schemas.microsoft.com/office/drawing/2014/main" id="{F7511D76-159D-6808-48DD-2E93EE951789}"/>
                  </a:ext>
                </a:extLst>
              </p:cNvPr>
              <p:cNvCxnSpPr>
                <a:cxnSpLocks/>
              </p:cNvCxnSpPr>
              <p:nvPr/>
            </p:nvCxnSpPr>
            <p:spPr>
              <a:xfrm>
                <a:off x="1140042" y="3191276"/>
                <a:ext cx="0" cy="387083"/>
              </a:xfrm>
              <a:prstGeom prst="line">
                <a:avLst/>
              </a:prstGeom>
              <a:grpFill/>
              <a:ln w="31750">
                <a:solidFill>
                  <a:srgbClr val="EF476F"/>
                </a:solidFill>
                <a:prstDash val="sysDot"/>
              </a:ln>
            </p:spPr>
            <p:style>
              <a:lnRef idx="2">
                <a:schemeClr val="accent1"/>
              </a:lnRef>
              <a:fillRef idx="0">
                <a:schemeClr val="accent1"/>
              </a:fillRef>
              <a:effectRef idx="1">
                <a:schemeClr val="accent1"/>
              </a:effectRef>
              <a:fontRef idx="minor">
                <a:schemeClr val="tx1"/>
              </a:fontRef>
            </p:style>
          </p:cxnSp>
          <p:cxnSp>
            <p:nvCxnSpPr>
              <p:cNvPr id="136" name="Straight Connector 135">
                <a:extLst>
                  <a:ext uri="{FF2B5EF4-FFF2-40B4-BE49-F238E27FC236}">
                    <a16:creationId xmlns:a16="http://schemas.microsoft.com/office/drawing/2014/main" id="{2C25C8B8-CD12-F00D-8ED7-AE9DD0A7DB27}"/>
                  </a:ext>
                </a:extLst>
              </p:cNvPr>
              <p:cNvCxnSpPr>
                <a:cxnSpLocks/>
              </p:cNvCxnSpPr>
              <p:nvPr/>
            </p:nvCxnSpPr>
            <p:spPr>
              <a:xfrm flipH="1">
                <a:off x="1133999" y="3191276"/>
                <a:ext cx="259552" cy="0"/>
              </a:xfrm>
              <a:prstGeom prst="line">
                <a:avLst/>
              </a:prstGeom>
              <a:grpFill/>
              <a:ln w="31750">
                <a:solidFill>
                  <a:srgbClr val="EF476F"/>
                </a:solidFill>
                <a:prstDash val="sysDot"/>
              </a:ln>
            </p:spPr>
            <p:style>
              <a:lnRef idx="2">
                <a:schemeClr val="accent1"/>
              </a:lnRef>
              <a:fillRef idx="0">
                <a:schemeClr val="accent1"/>
              </a:fillRef>
              <a:effectRef idx="1">
                <a:schemeClr val="accent1"/>
              </a:effectRef>
              <a:fontRef idx="minor">
                <a:schemeClr val="tx1"/>
              </a:fontRef>
            </p:style>
          </p:cxnSp>
          <p:cxnSp>
            <p:nvCxnSpPr>
              <p:cNvPr id="137" name="Straight Arrow Connector 136">
                <a:extLst>
                  <a:ext uri="{FF2B5EF4-FFF2-40B4-BE49-F238E27FC236}">
                    <a16:creationId xmlns:a16="http://schemas.microsoft.com/office/drawing/2014/main" id="{91CC0C54-56B2-44E7-0070-10FC37CAADAB}"/>
                  </a:ext>
                </a:extLst>
              </p:cNvPr>
              <p:cNvCxnSpPr>
                <a:cxnSpLocks/>
              </p:cNvCxnSpPr>
              <p:nvPr/>
            </p:nvCxnSpPr>
            <p:spPr>
              <a:xfrm flipV="1">
                <a:off x="1383757" y="2544162"/>
                <a:ext cx="0" cy="647114"/>
              </a:xfrm>
              <a:prstGeom prst="straightConnector1">
                <a:avLst/>
              </a:prstGeom>
              <a:grpFill/>
              <a:ln w="31750">
                <a:solidFill>
                  <a:srgbClr val="EF476F"/>
                </a:solidFill>
                <a:prstDash val="sysDot"/>
                <a:tailEnd type="triangle"/>
              </a:ln>
            </p:spPr>
            <p:style>
              <a:lnRef idx="2">
                <a:schemeClr val="accent1"/>
              </a:lnRef>
              <a:fillRef idx="0">
                <a:schemeClr val="accent1"/>
              </a:fillRef>
              <a:effectRef idx="1">
                <a:schemeClr val="accent1"/>
              </a:effectRef>
              <a:fontRef idx="minor">
                <a:schemeClr val="tx1"/>
              </a:fontRef>
            </p:style>
          </p:cxnSp>
        </p:grpSp>
      </p:grpSp>
      <p:grpSp>
        <p:nvGrpSpPr>
          <p:cNvPr id="138" name="Group 137">
            <a:extLst>
              <a:ext uri="{FF2B5EF4-FFF2-40B4-BE49-F238E27FC236}">
                <a16:creationId xmlns:a16="http://schemas.microsoft.com/office/drawing/2014/main" id="{F581A6F9-DDF7-C73F-27E4-850BCFEB309C}"/>
              </a:ext>
            </a:extLst>
          </p:cNvPr>
          <p:cNvGrpSpPr/>
          <p:nvPr/>
        </p:nvGrpSpPr>
        <p:grpSpPr>
          <a:xfrm>
            <a:off x="6001074" y="2537515"/>
            <a:ext cx="463384" cy="1097171"/>
            <a:chOff x="1133999" y="2544162"/>
            <a:chExt cx="463384" cy="1097171"/>
          </a:xfrm>
          <a:solidFill>
            <a:srgbClr val="FFD166"/>
          </a:solidFill>
          <a:effectLst>
            <a:outerShdw blurRad="50800" dist="38100" dir="2700000" algn="tl" rotWithShape="0">
              <a:srgbClr val="06D6A0">
                <a:alpha val="40000"/>
              </a:srgbClr>
            </a:outerShdw>
          </a:effectLst>
        </p:grpSpPr>
        <p:sp>
          <p:nvSpPr>
            <p:cNvPr id="139" name="Rectangle 138">
              <a:extLst>
                <a:ext uri="{FF2B5EF4-FFF2-40B4-BE49-F238E27FC236}">
                  <a16:creationId xmlns:a16="http://schemas.microsoft.com/office/drawing/2014/main" id="{7CAEBC08-E9A4-38C5-8C10-1A9B68457433}"/>
                </a:ext>
              </a:extLst>
            </p:cNvPr>
            <p:cNvSpPr/>
            <p:nvPr/>
          </p:nvSpPr>
          <p:spPr>
            <a:xfrm>
              <a:off x="1156187" y="3216666"/>
              <a:ext cx="441196" cy="424667"/>
            </a:xfrm>
            <a:prstGeom prst="rect">
              <a:avLst/>
            </a:prstGeom>
            <a:grpFill/>
            <a:ln>
              <a:noFill/>
            </a:ln>
            <a:effectLst>
              <a:outerShdw blurRad="50800" dist="38100" dir="2700000" algn="tl" rotWithShape="0">
                <a:prstClr val="black">
                  <a:alpha val="40000"/>
                </a:prstClr>
              </a:outerShdw>
              <a:softEdge rad="31750"/>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0" name="Group 139">
              <a:extLst>
                <a:ext uri="{FF2B5EF4-FFF2-40B4-BE49-F238E27FC236}">
                  <a16:creationId xmlns:a16="http://schemas.microsoft.com/office/drawing/2014/main" id="{B3A96C8B-1964-46B4-4E2C-12F8A5D0C987}"/>
                </a:ext>
              </a:extLst>
            </p:cNvPr>
            <p:cNvGrpSpPr/>
            <p:nvPr/>
          </p:nvGrpSpPr>
          <p:grpSpPr>
            <a:xfrm>
              <a:off x="1133999" y="2544162"/>
              <a:ext cx="259552" cy="1034197"/>
              <a:chOff x="1133999" y="2544162"/>
              <a:chExt cx="259552" cy="1034197"/>
            </a:xfrm>
            <a:grpFill/>
            <a:effectLst>
              <a:outerShdw blurRad="50800" dist="38100" algn="l" rotWithShape="0">
                <a:srgbClr val="EF476F">
                  <a:alpha val="40000"/>
                </a:srgbClr>
              </a:outerShdw>
            </a:effectLst>
          </p:grpSpPr>
          <p:cxnSp>
            <p:nvCxnSpPr>
              <p:cNvPr id="141" name="Straight Connector 140">
                <a:extLst>
                  <a:ext uri="{FF2B5EF4-FFF2-40B4-BE49-F238E27FC236}">
                    <a16:creationId xmlns:a16="http://schemas.microsoft.com/office/drawing/2014/main" id="{1F4DF892-F912-0623-959C-4E67F85EEDF8}"/>
                  </a:ext>
                </a:extLst>
              </p:cNvPr>
              <p:cNvCxnSpPr>
                <a:cxnSpLocks/>
              </p:cNvCxnSpPr>
              <p:nvPr/>
            </p:nvCxnSpPr>
            <p:spPr>
              <a:xfrm>
                <a:off x="1140042" y="3191276"/>
                <a:ext cx="0" cy="387083"/>
              </a:xfrm>
              <a:prstGeom prst="line">
                <a:avLst/>
              </a:prstGeom>
              <a:grpFill/>
              <a:ln w="31750">
                <a:solidFill>
                  <a:srgbClr val="FFD166"/>
                </a:solidFill>
                <a:prstDash val="sysDot"/>
              </a:ln>
            </p:spPr>
            <p:style>
              <a:lnRef idx="2">
                <a:schemeClr val="accent1"/>
              </a:lnRef>
              <a:fillRef idx="0">
                <a:schemeClr val="accent1"/>
              </a:fillRef>
              <a:effectRef idx="1">
                <a:schemeClr val="accent1"/>
              </a:effectRef>
              <a:fontRef idx="minor">
                <a:schemeClr val="tx1"/>
              </a:fontRef>
            </p:style>
          </p:cxnSp>
          <p:cxnSp>
            <p:nvCxnSpPr>
              <p:cNvPr id="142" name="Straight Connector 141">
                <a:extLst>
                  <a:ext uri="{FF2B5EF4-FFF2-40B4-BE49-F238E27FC236}">
                    <a16:creationId xmlns:a16="http://schemas.microsoft.com/office/drawing/2014/main" id="{971B28E5-A746-C87B-CBB2-D3E47C395203}"/>
                  </a:ext>
                </a:extLst>
              </p:cNvPr>
              <p:cNvCxnSpPr>
                <a:cxnSpLocks/>
              </p:cNvCxnSpPr>
              <p:nvPr/>
            </p:nvCxnSpPr>
            <p:spPr>
              <a:xfrm flipH="1">
                <a:off x="1133999" y="3191276"/>
                <a:ext cx="259552" cy="0"/>
              </a:xfrm>
              <a:prstGeom prst="line">
                <a:avLst/>
              </a:prstGeom>
              <a:grpFill/>
              <a:ln w="31750">
                <a:solidFill>
                  <a:srgbClr val="FFD166"/>
                </a:solidFill>
                <a:prstDash val="sysDot"/>
              </a:ln>
            </p:spPr>
            <p:style>
              <a:lnRef idx="2">
                <a:schemeClr val="accent1"/>
              </a:lnRef>
              <a:fillRef idx="0">
                <a:schemeClr val="accent1"/>
              </a:fillRef>
              <a:effectRef idx="1">
                <a:schemeClr val="accent1"/>
              </a:effectRef>
              <a:fontRef idx="minor">
                <a:schemeClr val="tx1"/>
              </a:fontRef>
            </p:style>
          </p:cxnSp>
          <p:cxnSp>
            <p:nvCxnSpPr>
              <p:cNvPr id="143" name="Straight Arrow Connector 142">
                <a:extLst>
                  <a:ext uri="{FF2B5EF4-FFF2-40B4-BE49-F238E27FC236}">
                    <a16:creationId xmlns:a16="http://schemas.microsoft.com/office/drawing/2014/main" id="{F461B2F0-7E4E-C924-6553-3BA898E29D42}"/>
                  </a:ext>
                </a:extLst>
              </p:cNvPr>
              <p:cNvCxnSpPr>
                <a:cxnSpLocks/>
              </p:cNvCxnSpPr>
              <p:nvPr/>
            </p:nvCxnSpPr>
            <p:spPr>
              <a:xfrm flipV="1">
                <a:off x="1383757" y="2544162"/>
                <a:ext cx="0" cy="647114"/>
              </a:xfrm>
              <a:prstGeom prst="straightConnector1">
                <a:avLst/>
              </a:prstGeom>
              <a:grpFill/>
              <a:ln w="31750">
                <a:solidFill>
                  <a:srgbClr val="FFD166"/>
                </a:solidFill>
                <a:prstDash val="sysDot"/>
                <a:tailEnd type="triangle"/>
              </a:ln>
            </p:spPr>
            <p:style>
              <a:lnRef idx="2">
                <a:schemeClr val="accent1"/>
              </a:lnRef>
              <a:fillRef idx="0">
                <a:schemeClr val="accent1"/>
              </a:fillRef>
              <a:effectRef idx="1">
                <a:schemeClr val="accent1"/>
              </a:effectRef>
              <a:fontRef idx="minor">
                <a:schemeClr val="tx1"/>
              </a:fontRef>
            </p:style>
          </p:cxnSp>
        </p:grpSp>
      </p:grpSp>
      <p:grpSp>
        <p:nvGrpSpPr>
          <p:cNvPr id="144" name="Group 143">
            <a:extLst>
              <a:ext uri="{FF2B5EF4-FFF2-40B4-BE49-F238E27FC236}">
                <a16:creationId xmlns:a16="http://schemas.microsoft.com/office/drawing/2014/main" id="{64D52C99-62EF-6501-AE12-A5BFEB6DD738}"/>
              </a:ext>
            </a:extLst>
          </p:cNvPr>
          <p:cNvGrpSpPr/>
          <p:nvPr/>
        </p:nvGrpSpPr>
        <p:grpSpPr>
          <a:xfrm>
            <a:off x="8420681" y="2550210"/>
            <a:ext cx="463384" cy="1097171"/>
            <a:chOff x="1133999" y="2544162"/>
            <a:chExt cx="463384" cy="1097171"/>
          </a:xfrm>
          <a:solidFill>
            <a:srgbClr val="06D6A0"/>
          </a:solidFill>
          <a:effectLst>
            <a:outerShdw blurRad="50800" dist="38100" algn="l" rotWithShape="0">
              <a:srgbClr val="118AB2">
                <a:alpha val="40000"/>
              </a:srgbClr>
            </a:outerShdw>
          </a:effectLst>
        </p:grpSpPr>
        <p:sp>
          <p:nvSpPr>
            <p:cNvPr id="145" name="Rectangle 144">
              <a:extLst>
                <a:ext uri="{FF2B5EF4-FFF2-40B4-BE49-F238E27FC236}">
                  <a16:creationId xmlns:a16="http://schemas.microsoft.com/office/drawing/2014/main" id="{853D1FE4-0E6E-B80C-4582-2493B863D4A6}"/>
                </a:ext>
              </a:extLst>
            </p:cNvPr>
            <p:cNvSpPr/>
            <p:nvPr/>
          </p:nvSpPr>
          <p:spPr>
            <a:xfrm>
              <a:off x="1156187" y="3216666"/>
              <a:ext cx="441196" cy="424667"/>
            </a:xfrm>
            <a:prstGeom prst="rect">
              <a:avLst/>
            </a:prstGeom>
            <a:grpFill/>
            <a:ln>
              <a:noFill/>
            </a:ln>
            <a:effectLst>
              <a:outerShdw blurRad="50800" dist="38100" dir="2700000" algn="tl" rotWithShape="0">
                <a:prstClr val="black">
                  <a:alpha val="40000"/>
                </a:prstClr>
              </a:outerShdw>
              <a:softEdge rad="31750"/>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6" name="Group 145">
              <a:extLst>
                <a:ext uri="{FF2B5EF4-FFF2-40B4-BE49-F238E27FC236}">
                  <a16:creationId xmlns:a16="http://schemas.microsoft.com/office/drawing/2014/main" id="{0F63C0B7-D39A-B451-B928-4519CF9D33F6}"/>
                </a:ext>
              </a:extLst>
            </p:cNvPr>
            <p:cNvGrpSpPr/>
            <p:nvPr/>
          </p:nvGrpSpPr>
          <p:grpSpPr>
            <a:xfrm>
              <a:off x="1133999" y="2544162"/>
              <a:ext cx="259552" cy="1034197"/>
              <a:chOff x="1133999" y="2544162"/>
              <a:chExt cx="259552" cy="1034197"/>
            </a:xfrm>
            <a:grpFill/>
            <a:effectLst>
              <a:outerShdw blurRad="50800" dist="38100" algn="l" rotWithShape="0">
                <a:srgbClr val="EF476F">
                  <a:alpha val="40000"/>
                </a:srgbClr>
              </a:outerShdw>
            </a:effectLst>
          </p:grpSpPr>
          <p:cxnSp>
            <p:nvCxnSpPr>
              <p:cNvPr id="147" name="Straight Connector 146">
                <a:extLst>
                  <a:ext uri="{FF2B5EF4-FFF2-40B4-BE49-F238E27FC236}">
                    <a16:creationId xmlns:a16="http://schemas.microsoft.com/office/drawing/2014/main" id="{03240B8F-CA4F-68B7-7D3F-3BA9E69D3942}"/>
                  </a:ext>
                </a:extLst>
              </p:cNvPr>
              <p:cNvCxnSpPr>
                <a:cxnSpLocks/>
              </p:cNvCxnSpPr>
              <p:nvPr/>
            </p:nvCxnSpPr>
            <p:spPr>
              <a:xfrm>
                <a:off x="1140042" y="3191276"/>
                <a:ext cx="0" cy="387083"/>
              </a:xfrm>
              <a:prstGeom prst="line">
                <a:avLst/>
              </a:prstGeom>
              <a:grpFill/>
              <a:ln w="31750">
                <a:solidFill>
                  <a:srgbClr val="06D6A0"/>
                </a:solidFill>
                <a:prstDash val="sysDot"/>
              </a:ln>
            </p:spPr>
            <p:style>
              <a:lnRef idx="2">
                <a:schemeClr val="accent1"/>
              </a:lnRef>
              <a:fillRef idx="0">
                <a:schemeClr val="accent1"/>
              </a:fillRef>
              <a:effectRef idx="1">
                <a:schemeClr val="accent1"/>
              </a:effectRef>
              <a:fontRef idx="minor">
                <a:schemeClr val="tx1"/>
              </a:fontRef>
            </p:style>
          </p:cxnSp>
          <p:cxnSp>
            <p:nvCxnSpPr>
              <p:cNvPr id="148" name="Straight Connector 147">
                <a:extLst>
                  <a:ext uri="{FF2B5EF4-FFF2-40B4-BE49-F238E27FC236}">
                    <a16:creationId xmlns:a16="http://schemas.microsoft.com/office/drawing/2014/main" id="{BADF9D5C-31EF-5261-D4A4-17F208833925}"/>
                  </a:ext>
                </a:extLst>
              </p:cNvPr>
              <p:cNvCxnSpPr>
                <a:cxnSpLocks/>
              </p:cNvCxnSpPr>
              <p:nvPr/>
            </p:nvCxnSpPr>
            <p:spPr>
              <a:xfrm flipH="1">
                <a:off x="1133999" y="3191276"/>
                <a:ext cx="259552" cy="0"/>
              </a:xfrm>
              <a:prstGeom prst="line">
                <a:avLst/>
              </a:prstGeom>
              <a:grpFill/>
              <a:ln w="31750">
                <a:solidFill>
                  <a:srgbClr val="06D6A0"/>
                </a:solidFill>
                <a:prstDash val="sysDot"/>
              </a:ln>
            </p:spPr>
            <p:style>
              <a:lnRef idx="2">
                <a:schemeClr val="accent1"/>
              </a:lnRef>
              <a:fillRef idx="0">
                <a:schemeClr val="accent1"/>
              </a:fillRef>
              <a:effectRef idx="1">
                <a:schemeClr val="accent1"/>
              </a:effectRef>
              <a:fontRef idx="minor">
                <a:schemeClr val="tx1"/>
              </a:fontRef>
            </p:style>
          </p:cxnSp>
          <p:cxnSp>
            <p:nvCxnSpPr>
              <p:cNvPr id="149" name="Straight Arrow Connector 148">
                <a:extLst>
                  <a:ext uri="{FF2B5EF4-FFF2-40B4-BE49-F238E27FC236}">
                    <a16:creationId xmlns:a16="http://schemas.microsoft.com/office/drawing/2014/main" id="{FCE8AAF5-E689-3D47-A519-6F1F1F475CA9}"/>
                  </a:ext>
                </a:extLst>
              </p:cNvPr>
              <p:cNvCxnSpPr>
                <a:cxnSpLocks/>
              </p:cNvCxnSpPr>
              <p:nvPr/>
            </p:nvCxnSpPr>
            <p:spPr>
              <a:xfrm flipV="1">
                <a:off x="1383757" y="2544162"/>
                <a:ext cx="0" cy="647114"/>
              </a:xfrm>
              <a:prstGeom prst="straightConnector1">
                <a:avLst/>
              </a:prstGeom>
              <a:grpFill/>
              <a:ln w="31750">
                <a:solidFill>
                  <a:srgbClr val="06D6A0"/>
                </a:solidFill>
                <a:prstDash val="sysDot"/>
                <a:tailEnd type="triangle"/>
              </a:ln>
            </p:spPr>
            <p:style>
              <a:lnRef idx="2">
                <a:schemeClr val="accent1"/>
              </a:lnRef>
              <a:fillRef idx="0">
                <a:schemeClr val="accent1"/>
              </a:fillRef>
              <a:effectRef idx="1">
                <a:schemeClr val="accent1"/>
              </a:effectRef>
              <a:fontRef idx="minor">
                <a:schemeClr val="tx1"/>
              </a:fontRef>
            </p:style>
          </p:cxnSp>
        </p:grpSp>
      </p:grpSp>
      <p:grpSp>
        <p:nvGrpSpPr>
          <p:cNvPr id="150" name="Group 149">
            <a:extLst>
              <a:ext uri="{FF2B5EF4-FFF2-40B4-BE49-F238E27FC236}">
                <a16:creationId xmlns:a16="http://schemas.microsoft.com/office/drawing/2014/main" id="{6DE35309-F8F3-E6F9-BA34-B89C1E8644A8}"/>
              </a:ext>
            </a:extLst>
          </p:cNvPr>
          <p:cNvGrpSpPr/>
          <p:nvPr/>
        </p:nvGrpSpPr>
        <p:grpSpPr>
          <a:xfrm>
            <a:off x="10840287" y="2556910"/>
            <a:ext cx="463384" cy="1097171"/>
            <a:chOff x="1133999" y="2544162"/>
            <a:chExt cx="463384" cy="1097171"/>
          </a:xfrm>
          <a:solidFill>
            <a:srgbClr val="118AB2"/>
          </a:solidFill>
          <a:effectLst>
            <a:outerShdw blurRad="50800" dist="38100" algn="l" rotWithShape="0">
              <a:srgbClr val="073B4C">
                <a:alpha val="40000"/>
              </a:srgbClr>
            </a:outerShdw>
          </a:effectLst>
        </p:grpSpPr>
        <p:sp>
          <p:nvSpPr>
            <p:cNvPr id="151" name="Rectangle 150">
              <a:extLst>
                <a:ext uri="{FF2B5EF4-FFF2-40B4-BE49-F238E27FC236}">
                  <a16:creationId xmlns:a16="http://schemas.microsoft.com/office/drawing/2014/main" id="{01E9F061-C6AD-ED01-2436-BC4FCC56E19F}"/>
                </a:ext>
              </a:extLst>
            </p:cNvPr>
            <p:cNvSpPr/>
            <p:nvPr/>
          </p:nvSpPr>
          <p:spPr>
            <a:xfrm>
              <a:off x="1156187" y="3216666"/>
              <a:ext cx="441196" cy="424667"/>
            </a:xfrm>
            <a:prstGeom prst="rect">
              <a:avLst/>
            </a:prstGeom>
            <a:grpFill/>
            <a:ln>
              <a:noFill/>
            </a:ln>
            <a:effectLst>
              <a:outerShdw blurRad="50800" dist="38100" dir="2700000" algn="tl" rotWithShape="0">
                <a:prstClr val="black">
                  <a:alpha val="40000"/>
                </a:prstClr>
              </a:outerShdw>
              <a:softEdge rad="31750"/>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52" name="Group 151">
              <a:extLst>
                <a:ext uri="{FF2B5EF4-FFF2-40B4-BE49-F238E27FC236}">
                  <a16:creationId xmlns:a16="http://schemas.microsoft.com/office/drawing/2014/main" id="{6241CD68-40E1-A7D5-EF60-FAA05D7194E5}"/>
                </a:ext>
              </a:extLst>
            </p:cNvPr>
            <p:cNvGrpSpPr/>
            <p:nvPr/>
          </p:nvGrpSpPr>
          <p:grpSpPr>
            <a:xfrm>
              <a:off x="1133999" y="2544162"/>
              <a:ext cx="259552" cy="1034197"/>
              <a:chOff x="1133999" y="2544162"/>
              <a:chExt cx="259552" cy="1034197"/>
            </a:xfrm>
            <a:grpFill/>
            <a:effectLst>
              <a:outerShdw blurRad="50800" dist="38100" algn="l" rotWithShape="0">
                <a:srgbClr val="EF476F">
                  <a:alpha val="40000"/>
                </a:srgbClr>
              </a:outerShdw>
            </a:effectLst>
          </p:grpSpPr>
          <p:cxnSp>
            <p:nvCxnSpPr>
              <p:cNvPr id="153" name="Straight Connector 152">
                <a:extLst>
                  <a:ext uri="{FF2B5EF4-FFF2-40B4-BE49-F238E27FC236}">
                    <a16:creationId xmlns:a16="http://schemas.microsoft.com/office/drawing/2014/main" id="{4AEBF4B2-C1AF-B4AD-4EDE-87E232419607}"/>
                  </a:ext>
                </a:extLst>
              </p:cNvPr>
              <p:cNvCxnSpPr>
                <a:cxnSpLocks/>
              </p:cNvCxnSpPr>
              <p:nvPr/>
            </p:nvCxnSpPr>
            <p:spPr>
              <a:xfrm>
                <a:off x="1140042" y="3191276"/>
                <a:ext cx="0" cy="387083"/>
              </a:xfrm>
              <a:prstGeom prst="line">
                <a:avLst/>
              </a:prstGeom>
              <a:grpFill/>
              <a:ln w="31750">
                <a:solidFill>
                  <a:srgbClr val="118AB2"/>
                </a:solidFill>
                <a:prstDash val="sysDot"/>
              </a:ln>
            </p:spPr>
            <p:style>
              <a:lnRef idx="2">
                <a:schemeClr val="accent1"/>
              </a:lnRef>
              <a:fillRef idx="0">
                <a:schemeClr val="accent1"/>
              </a:fillRef>
              <a:effectRef idx="1">
                <a:schemeClr val="accent1"/>
              </a:effectRef>
              <a:fontRef idx="minor">
                <a:schemeClr val="tx1"/>
              </a:fontRef>
            </p:style>
          </p:cxnSp>
          <p:cxnSp>
            <p:nvCxnSpPr>
              <p:cNvPr id="154" name="Straight Connector 153">
                <a:extLst>
                  <a:ext uri="{FF2B5EF4-FFF2-40B4-BE49-F238E27FC236}">
                    <a16:creationId xmlns:a16="http://schemas.microsoft.com/office/drawing/2014/main" id="{3460B109-EDF7-54B5-F179-C8270FF5A611}"/>
                  </a:ext>
                </a:extLst>
              </p:cNvPr>
              <p:cNvCxnSpPr>
                <a:cxnSpLocks/>
              </p:cNvCxnSpPr>
              <p:nvPr/>
            </p:nvCxnSpPr>
            <p:spPr>
              <a:xfrm flipH="1">
                <a:off x="1133999" y="3191276"/>
                <a:ext cx="259552" cy="0"/>
              </a:xfrm>
              <a:prstGeom prst="line">
                <a:avLst/>
              </a:prstGeom>
              <a:grpFill/>
              <a:ln w="31750">
                <a:solidFill>
                  <a:srgbClr val="118AB2"/>
                </a:solidFill>
                <a:prstDash val="sysDot"/>
              </a:ln>
            </p:spPr>
            <p:style>
              <a:lnRef idx="2">
                <a:schemeClr val="accent1"/>
              </a:lnRef>
              <a:fillRef idx="0">
                <a:schemeClr val="accent1"/>
              </a:fillRef>
              <a:effectRef idx="1">
                <a:schemeClr val="accent1"/>
              </a:effectRef>
              <a:fontRef idx="minor">
                <a:schemeClr val="tx1"/>
              </a:fontRef>
            </p:style>
          </p:cxnSp>
          <p:cxnSp>
            <p:nvCxnSpPr>
              <p:cNvPr id="155" name="Straight Arrow Connector 154">
                <a:extLst>
                  <a:ext uri="{FF2B5EF4-FFF2-40B4-BE49-F238E27FC236}">
                    <a16:creationId xmlns:a16="http://schemas.microsoft.com/office/drawing/2014/main" id="{F17B4F9E-9F00-E799-ED2F-25027DC6EEEF}"/>
                  </a:ext>
                </a:extLst>
              </p:cNvPr>
              <p:cNvCxnSpPr>
                <a:cxnSpLocks/>
              </p:cNvCxnSpPr>
              <p:nvPr/>
            </p:nvCxnSpPr>
            <p:spPr>
              <a:xfrm flipV="1">
                <a:off x="1383757" y="2544162"/>
                <a:ext cx="0" cy="647114"/>
              </a:xfrm>
              <a:prstGeom prst="straightConnector1">
                <a:avLst/>
              </a:prstGeom>
              <a:grpFill/>
              <a:ln w="31750">
                <a:solidFill>
                  <a:srgbClr val="118AB2"/>
                </a:solidFill>
                <a:prstDash val="sysDot"/>
                <a:tailEnd type="triangle"/>
              </a:ln>
            </p:spPr>
            <p:style>
              <a:lnRef idx="2">
                <a:schemeClr val="accent1"/>
              </a:lnRef>
              <a:fillRef idx="0">
                <a:schemeClr val="accent1"/>
              </a:fillRef>
              <a:effectRef idx="1">
                <a:schemeClr val="accent1"/>
              </a:effectRef>
              <a:fontRef idx="minor">
                <a:schemeClr val="tx1"/>
              </a:fontRef>
            </p:style>
          </p:cxnSp>
        </p:grpSp>
      </p:grpSp>
      <p:sp>
        <p:nvSpPr>
          <p:cNvPr id="156" name="TextBox 155">
            <a:extLst>
              <a:ext uri="{FF2B5EF4-FFF2-40B4-BE49-F238E27FC236}">
                <a16:creationId xmlns:a16="http://schemas.microsoft.com/office/drawing/2014/main" id="{B5F934F0-6262-185C-FA4F-EFC8F3B04FC5}"/>
              </a:ext>
            </a:extLst>
          </p:cNvPr>
          <p:cNvSpPr txBox="1"/>
          <p:nvPr/>
        </p:nvSpPr>
        <p:spPr>
          <a:xfrm>
            <a:off x="461421" y="1393868"/>
            <a:ext cx="2032835" cy="1015663"/>
          </a:xfrm>
          <a:prstGeom prst="rect">
            <a:avLst/>
          </a:prstGeom>
          <a:noFill/>
        </p:spPr>
        <p:txBody>
          <a:bodyPr wrap="square" rtlCol="0">
            <a:spAutoFit/>
          </a:bodyPr>
          <a:lstStyle/>
          <a:p>
            <a:r>
              <a:rPr lang="en-US" sz="1200" dirty="0">
                <a:solidFill>
                  <a:schemeClr val="tx1">
                    <a:lumMod val="75000"/>
                    <a:lumOff val="25000"/>
                  </a:schemeClr>
                </a:solidFill>
                <a:latin typeface="Century Gothic" panose="020B0502020202020204" pitchFamily="34" charset="0"/>
              </a:rPr>
              <a:t>Enter your project kickoff or early planning step here (e.g., brainstorming, research, or goal setting).</a:t>
            </a:r>
          </a:p>
        </p:txBody>
      </p:sp>
      <p:sp>
        <p:nvSpPr>
          <p:cNvPr id="157" name="TextBox 156">
            <a:extLst>
              <a:ext uri="{FF2B5EF4-FFF2-40B4-BE49-F238E27FC236}">
                <a16:creationId xmlns:a16="http://schemas.microsoft.com/office/drawing/2014/main" id="{2263C167-73D2-1533-B365-05E054668FD8}"/>
              </a:ext>
            </a:extLst>
          </p:cNvPr>
          <p:cNvSpPr txBox="1"/>
          <p:nvPr/>
        </p:nvSpPr>
        <p:spPr>
          <a:xfrm>
            <a:off x="2906437" y="1393867"/>
            <a:ext cx="2032835" cy="830997"/>
          </a:xfrm>
          <a:prstGeom prst="rect">
            <a:avLst/>
          </a:prstGeom>
          <a:noFill/>
        </p:spPr>
        <p:txBody>
          <a:bodyPr wrap="square" rtlCol="0">
            <a:spAutoFit/>
          </a:bodyPr>
          <a:lstStyle/>
          <a:p>
            <a:r>
              <a:rPr lang="en-US" sz="1200" dirty="0">
                <a:solidFill>
                  <a:schemeClr val="tx1">
                    <a:lumMod val="75000"/>
                    <a:lumOff val="25000"/>
                  </a:schemeClr>
                </a:solidFill>
                <a:latin typeface="Century Gothic" panose="020B0502020202020204" pitchFamily="34" charset="0"/>
              </a:rPr>
              <a:t>Add the next project activity, such as design work, early deliverables, or stakeholder review.</a:t>
            </a:r>
          </a:p>
        </p:txBody>
      </p:sp>
      <p:sp>
        <p:nvSpPr>
          <p:cNvPr id="158" name="TextBox 157">
            <a:extLst>
              <a:ext uri="{FF2B5EF4-FFF2-40B4-BE49-F238E27FC236}">
                <a16:creationId xmlns:a16="http://schemas.microsoft.com/office/drawing/2014/main" id="{FFADD597-6486-966C-A925-5F9FFEC2AD9F}"/>
              </a:ext>
            </a:extLst>
          </p:cNvPr>
          <p:cNvSpPr txBox="1"/>
          <p:nvPr/>
        </p:nvSpPr>
        <p:spPr>
          <a:xfrm>
            <a:off x="5351453" y="1393866"/>
            <a:ext cx="2032835" cy="830997"/>
          </a:xfrm>
          <a:prstGeom prst="rect">
            <a:avLst/>
          </a:prstGeom>
          <a:noFill/>
        </p:spPr>
        <p:txBody>
          <a:bodyPr wrap="square" rtlCol="0">
            <a:spAutoFit/>
          </a:bodyPr>
          <a:lstStyle/>
          <a:p>
            <a:r>
              <a:rPr lang="en-US" sz="1200" dirty="0">
                <a:solidFill>
                  <a:schemeClr val="tx1">
                    <a:lumMod val="75000"/>
                    <a:lumOff val="25000"/>
                  </a:schemeClr>
                </a:solidFill>
                <a:latin typeface="Century Gothic" panose="020B0502020202020204" pitchFamily="34" charset="0"/>
              </a:rPr>
              <a:t>Insert a midpoint milestone to highlight development progress or testing stages.</a:t>
            </a:r>
          </a:p>
        </p:txBody>
      </p:sp>
      <p:sp>
        <p:nvSpPr>
          <p:cNvPr id="159" name="TextBox 158">
            <a:extLst>
              <a:ext uri="{FF2B5EF4-FFF2-40B4-BE49-F238E27FC236}">
                <a16:creationId xmlns:a16="http://schemas.microsoft.com/office/drawing/2014/main" id="{1A16DCA9-D545-F53A-C58E-B7DEFC545E92}"/>
              </a:ext>
            </a:extLst>
          </p:cNvPr>
          <p:cNvSpPr txBox="1"/>
          <p:nvPr/>
        </p:nvSpPr>
        <p:spPr>
          <a:xfrm>
            <a:off x="7679327" y="1393865"/>
            <a:ext cx="2032835" cy="830997"/>
          </a:xfrm>
          <a:prstGeom prst="rect">
            <a:avLst/>
          </a:prstGeom>
          <a:noFill/>
        </p:spPr>
        <p:txBody>
          <a:bodyPr wrap="square" rtlCol="0">
            <a:spAutoFit/>
          </a:bodyPr>
          <a:lstStyle/>
          <a:p>
            <a:r>
              <a:rPr lang="en-US" sz="1200" dirty="0">
                <a:solidFill>
                  <a:schemeClr val="tx1">
                    <a:lumMod val="75000"/>
                    <a:lumOff val="25000"/>
                  </a:schemeClr>
                </a:solidFill>
                <a:latin typeface="Century Gothic" panose="020B0502020202020204" pitchFamily="34" charset="0"/>
              </a:rPr>
              <a:t>Record another project step, like production, final revisions, or pre-launch preparation.</a:t>
            </a:r>
          </a:p>
        </p:txBody>
      </p:sp>
      <p:sp>
        <p:nvSpPr>
          <p:cNvPr id="160" name="TextBox 159">
            <a:extLst>
              <a:ext uri="{FF2B5EF4-FFF2-40B4-BE49-F238E27FC236}">
                <a16:creationId xmlns:a16="http://schemas.microsoft.com/office/drawing/2014/main" id="{104DCB0E-64FA-3D15-0221-2C1282B22FE3}"/>
              </a:ext>
            </a:extLst>
          </p:cNvPr>
          <p:cNvSpPr txBox="1"/>
          <p:nvPr/>
        </p:nvSpPr>
        <p:spPr>
          <a:xfrm>
            <a:off x="10083421" y="1393864"/>
            <a:ext cx="2032835" cy="830997"/>
          </a:xfrm>
          <a:prstGeom prst="rect">
            <a:avLst/>
          </a:prstGeom>
          <a:noFill/>
        </p:spPr>
        <p:txBody>
          <a:bodyPr wrap="square" rtlCol="0">
            <a:spAutoFit/>
          </a:bodyPr>
          <a:lstStyle/>
          <a:p>
            <a:r>
              <a:rPr lang="en-US" sz="1200" dirty="0">
                <a:solidFill>
                  <a:schemeClr val="tx1">
                    <a:lumMod val="75000"/>
                    <a:lumOff val="25000"/>
                  </a:schemeClr>
                </a:solidFill>
                <a:latin typeface="Century Gothic" panose="020B0502020202020204" pitchFamily="34" charset="0"/>
              </a:rPr>
              <a:t>Close with the end goal, such as project completion, launch, or delivery to clients.</a:t>
            </a:r>
          </a:p>
        </p:txBody>
      </p:sp>
      <p:sp>
        <p:nvSpPr>
          <p:cNvPr id="161" name="TextBox 160">
            <a:extLst>
              <a:ext uri="{FF2B5EF4-FFF2-40B4-BE49-F238E27FC236}">
                <a16:creationId xmlns:a16="http://schemas.microsoft.com/office/drawing/2014/main" id="{EE4D4D7D-48D5-6BB5-E5B5-D3E53DC3CECA}"/>
              </a:ext>
            </a:extLst>
          </p:cNvPr>
          <p:cNvSpPr txBox="1"/>
          <p:nvPr/>
        </p:nvSpPr>
        <p:spPr>
          <a:xfrm>
            <a:off x="325636" y="207870"/>
            <a:ext cx="10194208" cy="584775"/>
          </a:xfrm>
          <a:prstGeom prst="rect">
            <a:avLst/>
          </a:prstGeom>
          <a:noFill/>
        </p:spPr>
        <p:txBody>
          <a:bodyPr wrap="square" rtlCol="0">
            <a:spAutoFit/>
          </a:bodyPr>
          <a:lstStyle/>
          <a:p>
            <a:r>
              <a:rPr lang="en-US" sz="3200" b="1" dirty="0">
                <a:solidFill>
                  <a:srgbClr val="073B4C"/>
                </a:solidFill>
                <a:effectLst>
                  <a:glow rad="63500">
                    <a:schemeClr val="accent5">
                      <a:satMod val="175000"/>
                      <a:alpha val="40000"/>
                    </a:schemeClr>
                  </a:glow>
                  <a:outerShdw blurRad="50800" dist="38100" dir="5400000" algn="t" rotWithShape="0">
                    <a:srgbClr val="EF476F">
                      <a:alpha val="40000"/>
                    </a:srgbClr>
                  </a:outerShdw>
                </a:effectLst>
                <a:latin typeface="Century Gothic" panose="020B0502020202020204" pitchFamily="34" charset="0"/>
              </a:rPr>
              <a:t>Creative Project PowerPoint Timeline Template</a:t>
            </a:r>
          </a:p>
        </p:txBody>
      </p:sp>
      <p:grpSp>
        <p:nvGrpSpPr>
          <p:cNvPr id="168" name="Group 167">
            <a:extLst>
              <a:ext uri="{FF2B5EF4-FFF2-40B4-BE49-F238E27FC236}">
                <a16:creationId xmlns:a16="http://schemas.microsoft.com/office/drawing/2014/main" id="{12B377FE-1097-F268-E58D-F45F9E18370D}"/>
              </a:ext>
            </a:extLst>
          </p:cNvPr>
          <p:cNvGrpSpPr/>
          <p:nvPr/>
        </p:nvGrpSpPr>
        <p:grpSpPr>
          <a:xfrm>
            <a:off x="964320" y="4082322"/>
            <a:ext cx="838873" cy="1568555"/>
            <a:chOff x="964320" y="4082322"/>
            <a:chExt cx="838873" cy="1568555"/>
          </a:xfrm>
        </p:grpSpPr>
        <p:cxnSp>
          <p:nvCxnSpPr>
            <p:cNvPr id="163" name="Straight Connector 162">
              <a:extLst>
                <a:ext uri="{FF2B5EF4-FFF2-40B4-BE49-F238E27FC236}">
                  <a16:creationId xmlns:a16="http://schemas.microsoft.com/office/drawing/2014/main" id="{BB14D192-1E0F-B422-B7B8-090BA8958DA9}"/>
                </a:ext>
              </a:extLst>
            </p:cNvPr>
            <p:cNvCxnSpPr>
              <a:cxnSpLocks/>
            </p:cNvCxnSpPr>
            <p:nvPr/>
          </p:nvCxnSpPr>
          <p:spPr>
            <a:xfrm>
              <a:off x="1376785" y="4082322"/>
              <a:ext cx="0" cy="574084"/>
            </a:xfrm>
            <a:prstGeom prst="line">
              <a:avLst/>
            </a:prstGeom>
            <a:ln w="25400">
              <a:solidFill>
                <a:srgbClr val="073B4C"/>
              </a:solidFill>
              <a:prstDash val="sysDot"/>
            </a:ln>
          </p:spPr>
          <p:style>
            <a:lnRef idx="2">
              <a:schemeClr val="accent1"/>
            </a:lnRef>
            <a:fillRef idx="0">
              <a:schemeClr val="accent1"/>
            </a:fillRef>
            <a:effectRef idx="1">
              <a:schemeClr val="accent1"/>
            </a:effectRef>
            <a:fontRef idx="minor">
              <a:schemeClr val="tx1"/>
            </a:fontRef>
          </p:style>
        </p:cxnSp>
        <p:sp>
          <p:nvSpPr>
            <p:cNvPr id="167" name="Oval 166">
              <a:extLst>
                <a:ext uri="{FF2B5EF4-FFF2-40B4-BE49-F238E27FC236}">
                  <a16:creationId xmlns:a16="http://schemas.microsoft.com/office/drawing/2014/main" id="{91EADF87-CA0C-09FF-9294-9F21A02A2539}"/>
                </a:ext>
              </a:extLst>
            </p:cNvPr>
            <p:cNvSpPr/>
            <p:nvPr/>
          </p:nvSpPr>
          <p:spPr>
            <a:xfrm>
              <a:off x="964320" y="4836476"/>
              <a:ext cx="838873" cy="814401"/>
            </a:xfrm>
            <a:prstGeom prst="ellipse">
              <a:avLst/>
            </a:prstGeom>
            <a:noFill/>
            <a:ln>
              <a:solidFill>
                <a:srgbClr val="073B4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69" name="Group 168">
            <a:extLst>
              <a:ext uri="{FF2B5EF4-FFF2-40B4-BE49-F238E27FC236}">
                <a16:creationId xmlns:a16="http://schemas.microsoft.com/office/drawing/2014/main" id="{08E75BC9-D4DF-378E-C01E-6E33A44DEB40}"/>
              </a:ext>
            </a:extLst>
          </p:cNvPr>
          <p:cNvGrpSpPr/>
          <p:nvPr/>
        </p:nvGrpSpPr>
        <p:grpSpPr>
          <a:xfrm>
            <a:off x="3393722" y="4082322"/>
            <a:ext cx="838873" cy="1568555"/>
            <a:chOff x="964320" y="4082322"/>
            <a:chExt cx="838873" cy="1568555"/>
          </a:xfrm>
        </p:grpSpPr>
        <p:cxnSp>
          <p:nvCxnSpPr>
            <p:cNvPr id="170" name="Straight Connector 169">
              <a:extLst>
                <a:ext uri="{FF2B5EF4-FFF2-40B4-BE49-F238E27FC236}">
                  <a16:creationId xmlns:a16="http://schemas.microsoft.com/office/drawing/2014/main" id="{5CE2592E-66A0-35B8-92E0-5E3F239F9BB1}"/>
                </a:ext>
              </a:extLst>
            </p:cNvPr>
            <p:cNvCxnSpPr>
              <a:cxnSpLocks/>
            </p:cNvCxnSpPr>
            <p:nvPr/>
          </p:nvCxnSpPr>
          <p:spPr>
            <a:xfrm>
              <a:off x="1376785" y="4082322"/>
              <a:ext cx="0" cy="574084"/>
            </a:xfrm>
            <a:prstGeom prst="line">
              <a:avLst/>
            </a:prstGeom>
            <a:ln w="25400">
              <a:solidFill>
                <a:srgbClr val="EF476F"/>
              </a:solidFill>
              <a:prstDash val="sysDot"/>
            </a:ln>
          </p:spPr>
          <p:style>
            <a:lnRef idx="2">
              <a:schemeClr val="accent1"/>
            </a:lnRef>
            <a:fillRef idx="0">
              <a:schemeClr val="accent1"/>
            </a:fillRef>
            <a:effectRef idx="1">
              <a:schemeClr val="accent1"/>
            </a:effectRef>
            <a:fontRef idx="minor">
              <a:schemeClr val="tx1"/>
            </a:fontRef>
          </p:style>
        </p:cxnSp>
        <p:sp>
          <p:nvSpPr>
            <p:cNvPr id="171" name="Oval 170">
              <a:extLst>
                <a:ext uri="{FF2B5EF4-FFF2-40B4-BE49-F238E27FC236}">
                  <a16:creationId xmlns:a16="http://schemas.microsoft.com/office/drawing/2014/main" id="{19F29600-47F7-263A-BC61-84BB6B7E6EF1}"/>
                </a:ext>
              </a:extLst>
            </p:cNvPr>
            <p:cNvSpPr/>
            <p:nvPr/>
          </p:nvSpPr>
          <p:spPr>
            <a:xfrm>
              <a:off x="964320" y="4836476"/>
              <a:ext cx="838873" cy="814401"/>
            </a:xfrm>
            <a:prstGeom prst="ellipse">
              <a:avLst/>
            </a:prstGeom>
            <a:noFill/>
            <a:ln>
              <a:solidFill>
                <a:srgbClr val="EF476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72" name="Group 171">
            <a:extLst>
              <a:ext uri="{FF2B5EF4-FFF2-40B4-BE49-F238E27FC236}">
                <a16:creationId xmlns:a16="http://schemas.microsoft.com/office/drawing/2014/main" id="{C9F34786-1F41-E264-9A3F-11AFB4093D75}"/>
              </a:ext>
            </a:extLst>
          </p:cNvPr>
          <p:cNvGrpSpPr/>
          <p:nvPr/>
        </p:nvGrpSpPr>
        <p:grpSpPr>
          <a:xfrm>
            <a:off x="5824423" y="4098169"/>
            <a:ext cx="838873" cy="1568555"/>
            <a:chOff x="964320" y="4082322"/>
            <a:chExt cx="838873" cy="1568555"/>
          </a:xfrm>
        </p:grpSpPr>
        <p:cxnSp>
          <p:nvCxnSpPr>
            <p:cNvPr id="173" name="Straight Connector 172">
              <a:extLst>
                <a:ext uri="{FF2B5EF4-FFF2-40B4-BE49-F238E27FC236}">
                  <a16:creationId xmlns:a16="http://schemas.microsoft.com/office/drawing/2014/main" id="{931E2B5C-6443-2E1C-8188-CA3FF725DAE1}"/>
                </a:ext>
              </a:extLst>
            </p:cNvPr>
            <p:cNvCxnSpPr>
              <a:cxnSpLocks/>
            </p:cNvCxnSpPr>
            <p:nvPr/>
          </p:nvCxnSpPr>
          <p:spPr>
            <a:xfrm>
              <a:off x="1376785" y="4082322"/>
              <a:ext cx="0" cy="574084"/>
            </a:xfrm>
            <a:prstGeom prst="line">
              <a:avLst/>
            </a:prstGeom>
            <a:ln w="25400">
              <a:solidFill>
                <a:srgbClr val="FFD166"/>
              </a:solidFill>
              <a:prstDash val="sysDot"/>
            </a:ln>
          </p:spPr>
          <p:style>
            <a:lnRef idx="2">
              <a:schemeClr val="accent1"/>
            </a:lnRef>
            <a:fillRef idx="0">
              <a:schemeClr val="accent1"/>
            </a:fillRef>
            <a:effectRef idx="1">
              <a:schemeClr val="accent1"/>
            </a:effectRef>
            <a:fontRef idx="minor">
              <a:schemeClr val="tx1"/>
            </a:fontRef>
          </p:style>
        </p:cxnSp>
        <p:sp>
          <p:nvSpPr>
            <p:cNvPr id="174" name="Oval 173">
              <a:extLst>
                <a:ext uri="{FF2B5EF4-FFF2-40B4-BE49-F238E27FC236}">
                  <a16:creationId xmlns:a16="http://schemas.microsoft.com/office/drawing/2014/main" id="{AE912949-ABA6-B17E-896F-A862933C38E6}"/>
                </a:ext>
              </a:extLst>
            </p:cNvPr>
            <p:cNvSpPr/>
            <p:nvPr/>
          </p:nvSpPr>
          <p:spPr>
            <a:xfrm>
              <a:off x="964320" y="4836476"/>
              <a:ext cx="838873" cy="814401"/>
            </a:xfrm>
            <a:prstGeom prst="ellipse">
              <a:avLst/>
            </a:prstGeom>
            <a:noFill/>
            <a:ln>
              <a:solidFill>
                <a:srgbClr val="FFD16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75" name="Group 174">
            <a:extLst>
              <a:ext uri="{FF2B5EF4-FFF2-40B4-BE49-F238E27FC236}">
                <a16:creationId xmlns:a16="http://schemas.microsoft.com/office/drawing/2014/main" id="{6155B3EA-E684-27C9-B028-425F47244ABB}"/>
              </a:ext>
            </a:extLst>
          </p:cNvPr>
          <p:cNvGrpSpPr/>
          <p:nvPr/>
        </p:nvGrpSpPr>
        <p:grpSpPr>
          <a:xfrm>
            <a:off x="8276307" y="4098169"/>
            <a:ext cx="838873" cy="1568555"/>
            <a:chOff x="964320" y="4082322"/>
            <a:chExt cx="838873" cy="1568555"/>
          </a:xfrm>
        </p:grpSpPr>
        <p:cxnSp>
          <p:nvCxnSpPr>
            <p:cNvPr id="176" name="Straight Connector 175">
              <a:extLst>
                <a:ext uri="{FF2B5EF4-FFF2-40B4-BE49-F238E27FC236}">
                  <a16:creationId xmlns:a16="http://schemas.microsoft.com/office/drawing/2014/main" id="{01E53CC5-7403-5536-C26E-3863C55F9B0F}"/>
                </a:ext>
              </a:extLst>
            </p:cNvPr>
            <p:cNvCxnSpPr>
              <a:cxnSpLocks/>
            </p:cNvCxnSpPr>
            <p:nvPr/>
          </p:nvCxnSpPr>
          <p:spPr>
            <a:xfrm>
              <a:off x="1376785" y="4082322"/>
              <a:ext cx="0" cy="574084"/>
            </a:xfrm>
            <a:prstGeom prst="line">
              <a:avLst/>
            </a:prstGeom>
            <a:ln w="25400">
              <a:solidFill>
                <a:srgbClr val="06D6A0"/>
              </a:solidFill>
              <a:prstDash val="sysDot"/>
            </a:ln>
          </p:spPr>
          <p:style>
            <a:lnRef idx="2">
              <a:schemeClr val="accent1"/>
            </a:lnRef>
            <a:fillRef idx="0">
              <a:schemeClr val="accent1"/>
            </a:fillRef>
            <a:effectRef idx="1">
              <a:schemeClr val="accent1"/>
            </a:effectRef>
            <a:fontRef idx="minor">
              <a:schemeClr val="tx1"/>
            </a:fontRef>
          </p:style>
        </p:cxnSp>
        <p:sp>
          <p:nvSpPr>
            <p:cNvPr id="177" name="Oval 176">
              <a:extLst>
                <a:ext uri="{FF2B5EF4-FFF2-40B4-BE49-F238E27FC236}">
                  <a16:creationId xmlns:a16="http://schemas.microsoft.com/office/drawing/2014/main" id="{02D13ED7-94AB-FB0A-55B8-01C5ADC480FF}"/>
                </a:ext>
              </a:extLst>
            </p:cNvPr>
            <p:cNvSpPr/>
            <p:nvPr/>
          </p:nvSpPr>
          <p:spPr>
            <a:xfrm>
              <a:off x="964320" y="4836476"/>
              <a:ext cx="838873" cy="814401"/>
            </a:xfrm>
            <a:prstGeom prst="ellipse">
              <a:avLst/>
            </a:prstGeom>
            <a:noFill/>
            <a:ln>
              <a:solidFill>
                <a:srgbClr val="06D6A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78" name="Group 177">
            <a:extLst>
              <a:ext uri="{FF2B5EF4-FFF2-40B4-BE49-F238E27FC236}">
                <a16:creationId xmlns:a16="http://schemas.microsoft.com/office/drawing/2014/main" id="{A51AD03F-C326-D044-2F38-C427C21814DE}"/>
              </a:ext>
            </a:extLst>
          </p:cNvPr>
          <p:cNvGrpSpPr/>
          <p:nvPr/>
        </p:nvGrpSpPr>
        <p:grpSpPr>
          <a:xfrm>
            <a:off x="10684525" y="4126304"/>
            <a:ext cx="838873" cy="1568555"/>
            <a:chOff x="964320" y="4082322"/>
            <a:chExt cx="838873" cy="1568555"/>
          </a:xfrm>
        </p:grpSpPr>
        <p:cxnSp>
          <p:nvCxnSpPr>
            <p:cNvPr id="179" name="Straight Connector 178">
              <a:extLst>
                <a:ext uri="{FF2B5EF4-FFF2-40B4-BE49-F238E27FC236}">
                  <a16:creationId xmlns:a16="http://schemas.microsoft.com/office/drawing/2014/main" id="{44A6CFA5-CC3B-AA95-E79A-BB387B179A60}"/>
                </a:ext>
              </a:extLst>
            </p:cNvPr>
            <p:cNvCxnSpPr>
              <a:cxnSpLocks/>
            </p:cNvCxnSpPr>
            <p:nvPr/>
          </p:nvCxnSpPr>
          <p:spPr>
            <a:xfrm>
              <a:off x="1376785" y="4082322"/>
              <a:ext cx="0" cy="574084"/>
            </a:xfrm>
            <a:prstGeom prst="line">
              <a:avLst/>
            </a:prstGeom>
            <a:ln w="25400">
              <a:solidFill>
                <a:srgbClr val="118AB2"/>
              </a:solidFill>
              <a:prstDash val="sysDot"/>
            </a:ln>
          </p:spPr>
          <p:style>
            <a:lnRef idx="2">
              <a:schemeClr val="accent1"/>
            </a:lnRef>
            <a:fillRef idx="0">
              <a:schemeClr val="accent1"/>
            </a:fillRef>
            <a:effectRef idx="1">
              <a:schemeClr val="accent1"/>
            </a:effectRef>
            <a:fontRef idx="minor">
              <a:schemeClr val="tx1"/>
            </a:fontRef>
          </p:style>
        </p:cxnSp>
        <p:sp>
          <p:nvSpPr>
            <p:cNvPr id="180" name="Oval 179">
              <a:extLst>
                <a:ext uri="{FF2B5EF4-FFF2-40B4-BE49-F238E27FC236}">
                  <a16:creationId xmlns:a16="http://schemas.microsoft.com/office/drawing/2014/main" id="{EE9F8748-17EB-A9D6-3AD6-ED03ED169403}"/>
                </a:ext>
              </a:extLst>
            </p:cNvPr>
            <p:cNvSpPr/>
            <p:nvPr/>
          </p:nvSpPr>
          <p:spPr>
            <a:xfrm>
              <a:off x="964320" y="4836476"/>
              <a:ext cx="838873" cy="814401"/>
            </a:xfrm>
            <a:prstGeom prst="ellipse">
              <a:avLst/>
            </a:prstGeom>
            <a:noFill/>
            <a:ln>
              <a:solidFill>
                <a:srgbClr val="118AB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182" name="Graphic 181" descr="Blueprint outline">
            <a:extLst>
              <a:ext uri="{FF2B5EF4-FFF2-40B4-BE49-F238E27FC236}">
                <a16:creationId xmlns:a16="http://schemas.microsoft.com/office/drawing/2014/main" id="{968DB668-27CA-6174-7C79-F69D7059C339}"/>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040216" y="4880458"/>
            <a:ext cx="706670" cy="706670"/>
          </a:xfrm>
          <a:prstGeom prst="rect">
            <a:avLst/>
          </a:prstGeom>
        </p:spPr>
      </p:pic>
      <p:pic>
        <p:nvPicPr>
          <p:cNvPr id="184" name="Graphic 183" descr="Research outline">
            <a:extLst>
              <a:ext uri="{FF2B5EF4-FFF2-40B4-BE49-F238E27FC236}">
                <a16:creationId xmlns:a16="http://schemas.microsoft.com/office/drawing/2014/main" id="{3E41A997-E423-2B22-5328-E59871D6CE50}"/>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3490282" y="4883096"/>
            <a:ext cx="669533" cy="669533"/>
          </a:xfrm>
          <a:prstGeom prst="rect">
            <a:avLst/>
          </a:prstGeom>
        </p:spPr>
      </p:pic>
      <p:pic>
        <p:nvPicPr>
          <p:cNvPr id="188" name="Graphic 187" descr="Speedometer Middle outline">
            <a:extLst>
              <a:ext uri="{FF2B5EF4-FFF2-40B4-BE49-F238E27FC236}">
                <a16:creationId xmlns:a16="http://schemas.microsoft.com/office/drawing/2014/main" id="{3C7B0467-C011-79EB-9FED-4B68796F4262}"/>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5901553" y="4824657"/>
            <a:ext cx="670670" cy="670670"/>
          </a:xfrm>
          <a:prstGeom prst="rect">
            <a:avLst/>
          </a:prstGeom>
        </p:spPr>
      </p:pic>
      <p:grpSp>
        <p:nvGrpSpPr>
          <p:cNvPr id="193" name="Group 192">
            <a:extLst>
              <a:ext uri="{FF2B5EF4-FFF2-40B4-BE49-F238E27FC236}">
                <a16:creationId xmlns:a16="http://schemas.microsoft.com/office/drawing/2014/main" id="{415BE06E-80AC-234A-9D5D-F71E5BDD030F}"/>
              </a:ext>
            </a:extLst>
          </p:cNvPr>
          <p:cNvGrpSpPr/>
          <p:nvPr/>
        </p:nvGrpSpPr>
        <p:grpSpPr>
          <a:xfrm>
            <a:off x="8428772" y="4929122"/>
            <a:ext cx="483333" cy="660801"/>
            <a:chOff x="7234043" y="5525108"/>
            <a:chExt cx="483333" cy="660801"/>
          </a:xfrm>
        </p:grpSpPr>
        <p:pic>
          <p:nvPicPr>
            <p:cNvPr id="190" name="Graphic 189" descr="Rocket outline">
              <a:extLst>
                <a:ext uri="{FF2B5EF4-FFF2-40B4-BE49-F238E27FC236}">
                  <a16:creationId xmlns:a16="http://schemas.microsoft.com/office/drawing/2014/main" id="{E1FC1F7B-1E7A-7FE3-EB9B-AE8029B22D8E}"/>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7234043" y="5525108"/>
              <a:ext cx="427851" cy="427851"/>
            </a:xfrm>
            <a:prstGeom prst="rect">
              <a:avLst/>
            </a:prstGeom>
          </p:spPr>
        </p:pic>
        <p:pic>
          <p:nvPicPr>
            <p:cNvPr id="192" name="Graphic 191" descr="Daily calendar outline">
              <a:extLst>
                <a:ext uri="{FF2B5EF4-FFF2-40B4-BE49-F238E27FC236}">
                  <a16:creationId xmlns:a16="http://schemas.microsoft.com/office/drawing/2014/main" id="{24E4A665-1315-59D8-C801-381489FF9060}"/>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7251476" y="5720009"/>
              <a:ext cx="465900" cy="465900"/>
            </a:xfrm>
            <a:prstGeom prst="rect">
              <a:avLst/>
            </a:prstGeom>
          </p:spPr>
        </p:pic>
      </p:grpSp>
      <p:pic>
        <p:nvPicPr>
          <p:cNvPr id="195" name="Graphic 194" descr="Bullseye outline">
            <a:extLst>
              <a:ext uri="{FF2B5EF4-FFF2-40B4-BE49-F238E27FC236}">
                <a16:creationId xmlns:a16="http://schemas.microsoft.com/office/drawing/2014/main" id="{8FA561FD-DD51-5477-A639-A56F50CA8D4B}"/>
              </a:ext>
            </a:extLst>
          </p:cNvPr>
          <p:cNvPicPr>
            <a:picLocks noChangeAspect="1"/>
          </p:cNvPicPr>
          <p:nvPr/>
        </p:nvPicPr>
        <p:blipFill>
          <a:blip r:embed="rId12">
            <a:extLst>
              <a:ext uri="{96DAC541-7B7A-43D3-8B79-37D633B846F1}">
                <asvg:svgBlip xmlns:asvg="http://schemas.microsoft.com/office/drawing/2016/SVG/main" r:embed="rId13"/>
              </a:ext>
            </a:extLst>
          </a:blip>
          <a:stretch>
            <a:fillRect/>
          </a:stretch>
        </p:blipFill>
        <p:spPr>
          <a:xfrm>
            <a:off x="10780556" y="4978169"/>
            <a:ext cx="618978" cy="618978"/>
          </a:xfrm>
          <a:prstGeom prst="rect">
            <a:avLst/>
          </a:prstGeom>
        </p:spPr>
      </p:pic>
    </p:spTree>
    <p:extLst>
      <p:ext uri="{BB962C8B-B14F-4D97-AF65-F5344CB8AC3E}">
        <p14:creationId xmlns:p14="http://schemas.microsoft.com/office/powerpoint/2010/main" val="36175681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CC49B361-CA87-CCD2-4C8B-98969A091665}"/>
              </a:ext>
            </a:extLst>
          </p:cNvPr>
          <p:cNvGraphicFramePr>
            <a:graphicFrameLocks noGrp="1"/>
          </p:cNvGraphicFramePr>
          <p:nvPr>
            <p:extLst>
              <p:ext uri="{D42A27DB-BD31-4B8C-83A1-F6EECF244321}">
                <p14:modId xmlns:p14="http://schemas.microsoft.com/office/powerpoint/2010/main" val="337681514"/>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4282079237"/>
      </p:ext>
    </p:extLst>
  </p:cSld>
  <p:clrMapOvr>
    <a:masterClrMapping/>
  </p:clrMapOvr>
</p:sld>
</file>

<file path=ppt/theme/theme1.xml><?xml version="1.0" encoding="utf-8"?>
<a:theme xmlns:a="http://schemas.openxmlformats.org/drawingml/2006/main" name="Office Theme">
  <a:themeElements>
    <a:clrScheme name="Office 2013 - 2022">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523</TotalTime>
  <Words>207</Words>
  <Application>Microsoft Macintosh PowerPoint</Application>
  <PresentationFormat>Widescreen</PresentationFormat>
  <Paragraphs>17</Paragraphs>
  <Slides>3</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Aptos</vt:lpstr>
      <vt:lpstr>Aptos Display</vt:lpstr>
      <vt:lpstr>Arial</vt:lpstr>
      <vt:lpstr>Century Gothic</vt:lpstr>
      <vt:lpstr>Office Theme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Brittany Johnston</dc:creator>
  <cp:lastModifiedBy>Brittany Johnston</cp:lastModifiedBy>
  <cp:revision>28</cp:revision>
  <dcterms:created xsi:type="dcterms:W3CDTF">2024-07-09T18:06:10Z</dcterms:created>
  <dcterms:modified xsi:type="dcterms:W3CDTF">2025-10-11T15:18:24Z</dcterms:modified>
</cp:coreProperties>
</file>