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8" r:id="rId1"/>
  </p:sldMasterIdLst>
  <p:notesMasterIdLst>
    <p:notesMasterId r:id="rId5"/>
  </p:notesMasterIdLst>
  <p:sldIdLst>
    <p:sldId id="357" r:id="rId2"/>
    <p:sldId id="366" r:id="rId3"/>
    <p:sldId id="356"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81BD"/>
    <a:srgbClr val="EA6E3B"/>
    <a:srgbClr val="DB3A3D"/>
    <a:srgbClr val="E3485E"/>
    <a:srgbClr val="9D397D"/>
    <a:srgbClr val="7944A0"/>
    <a:srgbClr val="495BA5"/>
    <a:srgbClr val="3A78A8"/>
    <a:srgbClr val="409586"/>
    <a:srgbClr val="67A46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06" autoAdjust="0"/>
    <p:restoredTop sz="95706"/>
  </p:normalViewPr>
  <p:slideViewPr>
    <p:cSldViewPr snapToGrid="0" snapToObjects="1">
      <p:cViewPr varScale="1">
        <p:scale>
          <a:sx n="108" d="100"/>
          <a:sy n="108" d="100"/>
        </p:scale>
        <p:origin x="224" y="448"/>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10/4/25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711029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B982D-245C-8D42-B8C1-7C64D4E78D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CA12E6-7476-BA90-5D39-68DC708945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0EE42C-64F8-792A-B907-6B9B83372D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6647AC-B5D5-AAB3-22A3-9EA038F07E5B}"/>
              </a:ext>
            </a:extLst>
          </p:cNvPr>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710274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10/4/25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937602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10/4/25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622478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10/4/25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637793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10/4/25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887870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168087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81E756-E947-FD4A-8A23-D2C983A1A8BD}" type="datetimeFigureOut">
              <a:rPr lang="en-US" smtClean="0"/>
              <a:t>10/4/25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976543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81E756-E947-FD4A-8A23-D2C983A1A8BD}" type="datetimeFigureOut">
              <a:rPr lang="en-US" smtClean="0"/>
              <a:t>10/4/25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776914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81E756-E947-FD4A-8A23-D2C983A1A8BD}" type="datetimeFigureOut">
              <a:rPr lang="en-US" smtClean="0"/>
              <a:t>10/4/25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748682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10/4/25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427813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10/4/25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94129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10/4/25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633828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381E756-E947-FD4A-8A23-D2C983A1A8BD}" type="datetimeFigureOut">
              <a:rPr lang="en-US" smtClean="0"/>
              <a:t>10/4/25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1089324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3.jp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8" name="Rectangle 67">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255594D3-C042-FFC1-EDB9-8229802D9FA0}"/>
              </a:ext>
            </a:extLst>
          </p:cNvPr>
          <p:cNvSpPr txBox="1"/>
          <p:nvPr/>
        </p:nvSpPr>
        <p:spPr>
          <a:xfrm>
            <a:off x="890338" y="640080"/>
            <a:ext cx="3734014" cy="3566160"/>
          </a:xfrm>
          <a:prstGeom prst="rect">
            <a:avLst/>
          </a:prstGeom>
        </p:spPr>
        <p:txBody>
          <a:bodyPr vert="horz" lIns="91440" tIns="45720" rIns="91440" bIns="45720" rtlCol="0" anchor="b" anchorCtr="0">
            <a:normAutofit/>
          </a:bodyPr>
          <a:lstStyle/>
          <a:p>
            <a:pPr defTabSz="914400">
              <a:lnSpc>
                <a:spcPct val="90000"/>
              </a:lnSpc>
              <a:spcBef>
                <a:spcPct val="0"/>
              </a:spcBef>
              <a:spcAft>
                <a:spcPts val="600"/>
              </a:spcAft>
            </a:pPr>
            <a:r>
              <a:rPr lang="en-US" sz="5400" b="1" dirty="0">
                <a:latin typeface="+mj-lt"/>
                <a:ea typeface="+mj-ea"/>
                <a:cs typeface="+mj-cs"/>
              </a:rPr>
              <a:t>Circular PowerPoint Timeline Template</a:t>
            </a:r>
          </a:p>
        </p:txBody>
      </p:sp>
      <p:sp>
        <p:nvSpPr>
          <p:cNvPr id="70" name="sketchy line">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0338" y="4409267"/>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descr="A circular chart with different colored circles&#10;&#10;AI-generated content may be incorrect.">
            <a:extLst>
              <a:ext uri="{FF2B5EF4-FFF2-40B4-BE49-F238E27FC236}">
                <a16:creationId xmlns:a16="http://schemas.microsoft.com/office/drawing/2014/main" id="{C80CAA75-0072-6D76-5253-16EEC8B11FD6}"/>
              </a:ext>
            </a:extLst>
          </p:cNvPr>
          <p:cNvPicPr>
            <a:picLocks noChangeAspect="1"/>
          </p:cNvPicPr>
          <p:nvPr/>
        </p:nvPicPr>
        <p:blipFill>
          <a:blip r:embed="rId3"/>
          <a:stretch>
            <a:fillRect/>
          </a:stretch>
        </p:blipFill>
        <p:spPr>
          <a:xfrm>
            <a:off x="5365002" y="361950"/>
            <a:ext cx="6083300" cy="6134100"/>
          </a:xfrm>
          <a:prstGeom prst="rect">
            <a:avLst/>
          </a:prstGeom>
        </p:spPr>
      </p:pic>
    </p:spTree>
    <p:extLst>
      <p:ext uri="{BB962C8B-B14F-4D97-AF65-F5344CB8AC3E}">
        <p14:creationId xmlns:p14="http://schemas.microsoft.com/office/powerpoint/2010/main" val="116594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bright="70000" contrast="-70000"/>
            <a:extLst>
              <a:ext uri="{BEBA8EAE-BF5A-486C-A8C5-ECC9F3942E4B}">
                <a14:imgProps xmlns:a14="http://schemas.microsoft.com/office/drawing/2010/main">
                  <a14:imgLayer r:embed="rId4">
                    <a14:imgEffect>
                      <a14:saturation sat="76000"/>
                    </a14:imgEffect>
                    <a14:imgEffect>
                      <a14:brightnessContrast bright="40000"/>
                    </a14:imgEffect>
                  </a14:imgLayer>
                </a14:imgProps>
              </a:ext>
            </a:extLst>
          </a:blip>
          <a:srcRect/>
          <a:stretch>
            <a:fillRect t="-9000" b="-9000"/>
          </a:stretch>
        </a:blipFill>
        <a:effectLst/>
      </p:bgPr>
    </p:bg>
    <p:spTree>
      <p:nvGrpSpPr>
        <p:cNvPr id="1" name="">
          <a:extLst>
            <a:ext uri="{FF2B5EF4-FFF2-40B4-BE49-F238E27FC236}">
              <a16:creationId xmlns:a16="http://schemas.microsoft.com/office/drawing/2014/main" id="{486A2B9A-88B4-FBBB-E43F-D495DF735070}"/>
            </a:ext>
          </a:extLst>
        </p:cNvPr>
        <p:cNvGrpSpPr/>
        <p:nvPr/>
      </p:nvGrpSpPr>
      <p:grpSpPr>
        <a:xfrm>
          <a:off x="0" y="0"/>
          <a:ext cx="0" cy="0"/>
          <a:chOff x="0" y="0"/>
          <a:chExt cx="0" cy="0"/>
        </a:xfrm>
      </p:grpSpPr>
      <p:pic>
        <p:nvPicPr>
          <p:cNvPr id="162" name="Picture 161" descr="Unfocused bokeh lights">
            <a:extLst>
              <a:ext uri="{FF2B5EF4-FFF2-40B4-BE49-F238E27FC236}">
                <a16:creationId xmlns:a16="http://schemas.microsoft.com/office/drawing/2014/main" id="{7BA181C9-5F6C-0FDC-9EA1-50442287BA5C}"/>
              </a:ext>
            </a:extLst>
          </p:cNvPr>
          <p:cNvPicPr>
            <a:picLocks noChangeAspect="1"/>
          </p:cNvPicPr>
          <p:nvPr/>
        </p:nvPicPr>
        <p:blipFill>
          <a:blip r:embed="rId5">
            <a:alphaModFix amt="20000"/>
          </a:blip>
          <a:srcRect b="24351"/>
          <a:stretch>
            <a:fillRect/>
          </a:stretch>
        </p:blipFill>
        <p:spPr>
          <a:xfrm>
            <a:off x="-10744" y="0"/>
            <a:ext cx="12202744" cy="6923453"/>
          </a:xfrm>
          <a:prstGeom prst="rect">
            <a:avLst/>
          </a:prstGeom>
        </p:spPr>
      </p:pic>
      <p:sp>
        <p:nvSpPr>
          <p:cNvPr id="22" name="TextBox 21">
            <a:extLst>
              <a:ext uri="{FF2B5EF4-FFF2-40B4-BE49-F238E27FC236}">
                <a16:creationId xmlns:a16="http://schemas.microsoft.com/office/drawing/2014/main" id="{427C1006-6535-0D8A-63A2-3511624F7BA9}"/>
              </a:ext>
            </a:extLst>
          </p:cNvPr>
          <p:cNvSpPr txBox="1"/>
          <p:nvPr/>
        </p:nvSpPr>
        <p:spPr>
          <a:xfrm>
            <a:off x="88632" y="92174"/>
            <a:ext cx="6005800" cy="517065"/>
          </a:xfrm>
          <a:prstGeom prst="rect">
            <a:avLst/>
          </a:prstGeom>
          <a:noFill/>
          <a:effectLst/>
        </p:spPr>
        <p:txBody>
          <a:bodyPr wrap="square" lIns="91440" tIns="73152" rIns="182880" bIns="73152" rtlCol="0" anchor="t" anchorCtr="0">
            <a:spAutoFit/>
          </a:bodyPr>
          <a:lstStyle/>
          <a:p>
            <a:r>
              <a:rPr lang="en-US" sz="2400" dirty="0">
                <a:solidFill>
                  <a:schemeClr val="tx1">
                    <a:lumMod val="85000"/>
                    <a:lumOff val="15000"/>
                  </a:schemeClr>
                </a:solidFill>
                <a:latin typeface="Century Gothic" panose="020B0502020202020204" pitchFamily="34" charset="0"/>
              </a:rPr>
              <a:t>Circular PowerPoint Timeline Template</a:t>
            </a:r>
          </a:p>
        </p:txBody>
      </p:sp>
      <p:sp>
        <p:nvSpPr>
          <p:cNvPr id="148" name="TextBox 147">
            <a:extLst>
              <a:ext uri="{FF2B5EF4-FFF2-40B4-BE49-F238E27FC236}">
                <a16:creationId xmlns:a16="http://schemas.microsoft.com/office/drawing/2014/main" id="{09B4E3FD-0C39-860F-4E4F-648089BF0276}"/>
              </a:ext>
            </a:extLst>
          </p:cNvPr>
          <p:cNvSpPr txBox="1"/>
          <p:nvPr/>
        </p:nvSpPr>
        <p:spPr>
          <a:xfrm>
            <a:off x="4937705" y="6403410"/>
            <a:ext cx="2313454" cy="276999"/>
          </a:xfrm>
          <a:prstGeom prst="rect">
            <a:avLst/>
          </a:prstGeom>
          <a:noFill/>
        </p:spPr>
        <p:txBody>
          <a:bodyPr wrap="none" rtlCol="0">
            <a:spAutoFit/>
          </a:bodyPr>
          <a:lstStyle/>
          <a:p>
            <a:r>
              <a:rPr lang="en-US" sz="1200" i="1" dirty="0">
                <a:solidFill>
                  <a:srgbClr val="001033"/>
                </a:solidFill>
                <a:latin typeface="Century Gothic" panose="020B0502020202020204" pitchFamily="34" charset="0"/>
              </a:rPr>
              <a:t>Provided by Smartsheet, Inc.</a:t>
            </a:r>
          </a:p>
        </p:txBody>
      </p:sp>
      <p:sp>
        <p:nvSpPr>
          <p:cNvPr id="56" name="Freeform 55">
            <a:extLst>
              <a:ext uri="{FF2B5EF4-FFF2-40B4-BE49-F238E27FC236}">
                <a16:creationId xmlns:a16="http://schemas.microsoft.com/office/drawing/2014/main" id="{DB453B90-3FBF-70F8-5C10-5D779CB0D05E}"/>
              </a:ext>
            </a:extLst>
          </p:cNvPr>
          <p:cNvSpPr/>
          <p:nvPr/>
        </p:nvSpPr>
        <p:spPr>
          <a:xfrm>
            <a:off x="4790450" y="686988"/>
            <a:ext cx="1282054" cy="1242290"/>
          </a:xfrm>
          <a:custGeom>
            <a:avLst/>
            <a:gdLst>
              <a:gd name="connsiteX0" fmla="*/ 1282054 w 1282054"/>
              <a:gd name="connsiteY0" fmla="*/ 0 h 1242290"/>
              <a:gd name="connsiteX1" fmla="*/ 1282054 w 1282054"/>
              <a:gd name="connsiteY1" fmla="*/ 1050481 h 1242290"/>
              <a:gd name="connsiteX2" fmla="*/ 1132480 w 1282054"/>
              <a:gd name="connsiteY2" fmla="*/ 1058033 h 1242290"/>
              <a:gd name="connsiteX3" fmla="*/ 602060 w 1282054"/>
              <a:gd name="connsiteY3" fmla="*/ 1201951 h 1242290"/>
              <a:gd name="connsiteX4" fmla="*/ 525046 w 1282054"/>
              <a:gd name="connsiteY4" fmla="*/ 1242290 h 1242290"/>
              <a:gd name="connsiteX5" fmla="*/ 0 w 1282054"/>
              <a:gd name="connsiteY5" fmla="*/ 332884 h 1242290"/>
              <a:gd name="connsiteX6" fmla="*/ 165481 w 1282054"/>
              <a:gd name="connsiteY6" fmla="*/ 246206 h 1242290"/>
              <a:gd name="connsiteX7" fmla="*/ 1025074 w 1282054"/>
              <a:gd name="connsiteY7" fmla="*/ 12976 h 1242290"/>
              <a:gd name="connsiteX8" fmla="*/ 1282054 w 1282054"/>
              <a:gd name="connsiteY8" fmla="*/ 0 h 12422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82054" h="1242290">
                <a:moveTo>
                  <a:pt x="1282054" y="0"/>
                </a:moveTo>
                <a:lnTo>
                  <a:pt x="1282054" y="1050481"/>
                </a:lnTo>
                <a:lnTo>
                  <a:pt x="1132480" y="1058033"/>
                </a:lnTo>
                <a:cubicBezTo>
                  <a:pt x="944930" y="1077080"/>
                  <a:pt x="766431" y="1126745"/>
                  <a:pt x="602060" y="1201951"/>
                </a:cubicBezTo>
                <a:lnTo>
                  <a:pt x="525046" y="1242290"/>
                </a:lnTo>
                <a:lnTo>
                  <a:pt x="0" y="332884"/>
                </a:lnTo>
                <a:lnTo>
                  <a:pt x="165481" y="246206"/>
                </a:lnTo>
                <a:cubicBezTo>
                  <a:pt x="431858" y="124329"/>
                  <a:pt x="721132" y="43843"/>
                  <a:pt x="1025074" y="12976"/>
                </a:cubicBezTo>
                <a:lnTo>
                  <a:pt x="1282054" y="0"/>
                </a:lnTo>
                <a:close/>
              </a:path>
            </a:pathLst>
          </a:custGeom>
          <a:solidFill>
            <a:srgbClr val="EA6E3B"/>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5" name="Freeform 54">
            <a:extLst>
              <a:ext uri="{FF2B5EF4-FFF2-40B4-BE49-F238E27FC236}">
                <a16:creationId xmlns:a16="http://schemas.microsoft.com/office/drawing/2014/main" id="{1F4E4B67-55FA-121C-14DC-514022F987B5}"/>
              </a:ext>
            </a:extLst>
          </p:cNvPr>
          <p:cNvSpPr/>
          <p:nvPr/>
        </p:nvSpPr>
        <p:spPr>
          <a:xfrm>
            <a:off x="6129802" y="686985"/>
            <a:ext cx="1310516" cy="1256514"/>
          </a:xfrm>
          <a:custGeom>
            <a:avLst/>
            <a:gdLst>
              <a:gd name="connsiteX0" fmla="*/ 0 w 1310516"/>
              <a:gd name="connsiteY0" fmla="*/ 0 h 1256514"/>
              <a:gd name="connsiteX1" fmla="*/ 256981 w 1310516"/>
              <a:gd name="connsiteY1" fmla="*/ 12976 h 1256514"/>
              <a:gd name="connsiteX2" fmla="*/ 1225351 w 1310516"/>
              <a:gd name="connsiteY2" fmla="*/ 298918 h 1256514"/>
              <a:gd name="connsiteX3" fmla="*/ 1310516 w 1310516"/>
              <a:gd name="connsiteY3" fmla="*/ 347539 h 1256514"/>
              <a:gd name="connsiteX4" fmla="*/ 785719 w 1310516"/>
              <a:gd name="connsiteY4" fmla="*/ 1256514 h 1256514"/>
              <a:gd name="connsiteX5" fmla="*/ 747118 w 1310516"/>
              <a:gd name="connsiteY5" fmla="*/ 1234477 h 1256514"/>
              <a:gd name="connsiteX6" fmla="*/ 149575 w 1310516"/>
              <a:gd name="connsiteY6" fmla="*/ 1058033 h 1256514"/>
              <a:gd name="connsiteX7" fmla="*/ 0 w 1310516"/>
              <a:gd name="connsiteY7" fmla="*/ 1050481 h 1256514"/>
              <a:gd name="connsiteX8" fmla="*/ 0 w 1310516"/>
              <a:gd name="connsiteY8" fmla="*/ 0 h 1256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10516" h="1256514">
                <a:moveTo>
                  <a:pt x="0" y="0"/>
                </a:moveTo>
                <a:lnTo>
                  <a:pt x="256981" y="12976"/>
                </a:lnTo>
                <a:cubicBezTo>
                  <a:pt x="602800" y="48096"/>
                  <a:pt x="929630" y="147449"/>
                  <a:pt x="1225351" y="298918"/>
                </a:cubicBezTo>
                <a:lnTo>
                  <a:pt x="1310516" y="347539"/>
                </a:lnTo>
                <a:lnTo>
                  <a:pt x="785719" y="1256514"/>
                </a:lnTo>
                <a:lnTo>
                  <a:pt x="747118" y="1234477"/>
                </a:lnTo>
                <a:cubicBezTo>
                  <a:pt x="564640" y="1141012"/>
                  <a:pt x="362966" y="1079704"/>
                  <a:pt x="149575" y="1058033"/>
                </a:cubicBezTo>
                <a:lnTo>
                  <a:pt x="0" y="1050481"/>
                </a:lnTo>
                <a:lnTo>
                  <a:pt x="0" y="0"/>
                </a:lnTo>
                <a:close/>
              </a:path>
            </a:pathLst>
          </a:custGeom>
          <a:solidFill>
            <a:srgbClr val="F4BE4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solidFill>
            </a:endParaRPr>
          </a:p>
        </p:txBody>
      </p:sp>
      <p:sp>
        <p:nvSpPr>
          <p:cNvPr id="54" name="Freeform 53">
            <a:extLst>
              <a:ext uri="{FF2B5EF4-FFF2-40B4-BE49-F238E27FC236}">
                <a16:creationId xmlns:a16="http://schemas.microsoft.com/office/drawing/2014/main" id="{9E406086-ADCB-B5CA-8862-0246EFB20375}"/>
              </a:ext>
            </a:extLst>
          </p:cNvPr>
          <p:cNvSpPr/>
          <p:nvPr/>
        </p:nvSpPr>
        <p:spPr>
          <a:xfrm>
            <a:off x="3759432" y="1041695"/>
            <a:ext cx="1514403" cy="1478386"/>
          </a:xfrm>
          <a:custGeom>
            <a:avLst/>
            <a:gdLst>
              <a:gd name="connsiteX0" fmla="*/ 989357 w 1514403"/>
              <a:gd name="connsiteY0" fmla="*/ 0 h 1478386"/>
              <a:gd name="connsiteX1" fmla="*/ 1514403 w 1514403"/>
              <a:gd name="connsiteY1" fmla="*/ 909406 h 1478386"/>
              <a:gd name="connsiteX2" fmla="*/ 1473606 w 1514403"/>
              <a:gd name="connsiteY2" fmla="*/ 930775 h 1478386"/>
              <a:gd name="connsiteX3" fmla="*/ 952471 w 1514403"/>
              <a:gd name="connsiteY3" fmla="*/ 1412605 h 1478386"/>
              <a:gd name="connsiteX4" fmla="*/ 910110 w 1514403"/>
              <a:gd name="connsiteY4" fmla="*/ 1478386 h 1478386"/>
              <a:gd name="connsiteX5" fmla="*/ 0 w 1514403"/>
              <a:gd name="connsiteY5" fmla="*/ 952934 h 1478386"/>
              <a:gd name="connsiteX6" fmla="*/ 93515 w 1514403"/>
              <a:gd name="connsiteY6" fmla="*/ 807716 h 1478386"/>
              <a:gd name="connsiteX7" fmla="*/ 938061 w 1514403"/>
              <a:gd name="connsiteY7" fmla="*/ 26868 h 1478386"/>
              <a:gd name="connsiteX8" fmla="*/ 989357 w 1514403"/>
              <a:gd name="connsiteY8" fmla="*/ 0 h 14783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14403" h="1478386">
                <a:moveTo>
                  <a:pt x="989357" y="0"/>
                </a:moveTo>
                <a:lnTo>
                  <a:pt x="1514403" y="909406"/>
                </a:lnTo>
                <a:lnTo>
                  <a:pt x="1473606" y="930775"/>
                </a:lnTo>
                <a:cubicBezTo>
                  <a:pt x="1267757" y="1052999"/>
                  <a:pt x="1090033" y="1217621"/>
                  <a:pt x="952471" y="1412605"/>
                </a:cubicBezTo>
                <a:lnTo>
                  <a:pt x="910110" y="1478386"/>
                </a:lnTo>
                <a:lnTo>
                  <a:pt x="0" y="952934"/>
                </a:lnTo>
                <a:lnTo>
                  <a:pt x="93515" y="807716"/>
                </a:lnTo>
                <a:cubicBezTo>
                  <a:pt x="316447" y="491728"/>
                  <a:pt x="604463" y="224944"/>
                  <a:pt x="938061" y="26868"/>
                </a:cubicBezTo>
                <a:lnTo>
                  <a:pt x="989357" y="0"/>
                </a:lnTo>
                <a:close/>
              </a:path>
            </a:pathLst>
          </a:custGeom>
          <a:solidFill>
            <a:srgbClr val="DB3A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3" name="Freeform 52">
            <a:extLst>
              <a:ext uri="{FF2B5EF4-FFF2-40B4-BE49-F238E27FC236}">
                <a16:creationId xmlns:a16="http://schemas.microsoft.com/office/drawing/2014/main" id="{DDD8E8C2-87B3-D5F7-69DA-46CB02BE9FDE}"/>
              </a:ext>
            </a:extLst>
          </p:cNvPr>
          <p:cNvSpPr/>
          <p:nvPr/>
        </p:nvSpPr>
        <p:spPr>
          <a:xfrm>
            <a:off x="6946026" y="1057825"/>
            <a:ext cx="1496643" cy="1478631"/>
          </a:xfrm>
          <a:custGeom>
            <a:avLst/>
            <a:gdLst>
              <a:gd name="connsiteX0" fmla="*/ 524797 w 1496643"/>
              <a:gd name="connsiteY0" fmla="*/ 0 h 1478631"/>
              <a:gd name="connsiteX1" fmla="*/ 614591 w 1496643"/>
              <a:gd name="connsiteY1" fmla="*/ 51264 h 1478631"/>
              <a:gd name="connsiteX2" fmla="*/ 1453734 w 1496643"/>
              <a:gd name="connsiteY2" fmla="*/ 881333 h 1478631"/>
              <a:gd name="connsiteX3" fmla="*/ 1496643 w 1496643"/>
              <a:gd name="connsiteY3" fmla="*/ 952289 h 1478631"/>
              <a:gd name="connsiteX4" fmla="*/ 584994 w 1496643"/>
              <a:gd name="connsiteY4" fmla="*/ 1478631 h 1478631"/>
              <a:gd name="connsiteX5" fmla="*/ 511724 w 1496643"/>
              <a:gd name="connsiteY5" fmla="*/ 1365538 h 1478631"/>
              <a:gd name="connsiteX6" fmla="*/ 53731 w 1496643"/>
              <a:gd name="connsiteY6" fmla="*/ 939651 h 1478631"/>
              <a:gd name="connsiteX7" fmla="*/ 0 w 1496643"/>
              <a:gd name="connsiteY7" fmla="*/ 908976 h 1478631"/>
              <a:gd name="connsiteX8" fmla="*/ 524797 w 1496643"/>
              <a:gd name="connsiteY8" fmla="*/ 0 h 1478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96643" h="1478631">
                <a:moveTo>
                  <a:pt x="524797" y="0"/>
                </a:moveTo>
                <a:lnTo>
                  <a:pt x="614591" y="51264"/>
                </a:lnTo>
                <a:cubicBezTo>
                  <a:pt x="950756" y="263938"/>
                  <a:pt x="1237505" y="547663"/>
                  <a:pt x="1453734" y="881333"/>
                </a:cubicBezTo>
                <a:lnTo>
                  <a:pt x="1496643" y="952289"/>
                </a:lnTo>
                <a:lnTo>
                  <a:pt x="584994" y="1478631"/>
                </a:lnTo>
                <a:lnTo>
                  <a:pt x="511724" y="1365538"/>
                </a:lnTo>
                <a:cubicBezTo>
                  <a:pt x="386929" y="1196833"/>
                  <a:pt x="231531" y="1052137"/>
                  <a:pt x="53731" y="939651"/>
                </a:cubicBezTo>
                <a:lnTo>
                  <a:pt x="0" y="908976"/>
                </a:lnTo>
                <a:lnTo>
                  <a:pt x="524797" y="0"/>
                </a:lnTo>
                <a:close/>
              </a:path>
            </a:pathLst>
          </a:custGeom>
          <a:solidFill>
            <a:srgbClr val="95B46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2" name="Freeform 51">
            <a:extLst>
              <a:ext uri="{FF2B5EF4-FFF2-40B4-BE49-F238E27FC236}">
                <a16:creationId xmlns:a16="http://schemas.microsoft.com/office/drawing/2014/main" id="{0D71CB15-2AE7-8E7E-E78B-B958EA81AD17}"/>
              </a:ext>
            </a:extLst>
          </p:cNvPr>
          <p:cNvSpPr/>
          <p:nvPr/>
        </p:nvSpPr>
        <p:spPr>
          <a:xfrm>
            <a:off x="3355661" y="2034184"/>
            <a:ext cx="1288409" cy="1334414"/>
          </a:xfrm>
          <a:custGeom>
            <a:avLst/>
            <a:gdLst>
              <a:gd name="connsiteX0" fmla="*/ 378299 w 1288409"/>
              <a:gd name="connsiteY0" fmla="*/ 0 h 1334414"/>
              <a:gd name="connsiteX1" fmla="*/ 1288409 w 1288409"/>
              <a:gd name="connsiteY1" fmla="*/ 525452 h 1334414"/>
              <a:gd name="connsiteX2" fmla="*/ 1278620 w 1288409"/>
              <a:gd name="connsiteY2" fmla="*/ 540654 h 1334414"/>
              <a:gd name="connsiteX3" fmla="*/ 1055310 w 1288409"/>
              <a:gd name="connsiteY3" fmla="*/ 1232426 h 1334414"/>
              <a:gd name="connsiteX4" fmla="*/ 1050481 w 1288409"/>
              <a:gd name="connsiteY4" fmla="*/ 1334414 h 1334414"/>
              <a:gd name="connsiteX5" fmla="*/ 0 w 1288409"/>
              <a:gd name="connsiteY5" fmla="*/ 1334414 h 1334414"/>
              <a:gd name="connsiteX6" fmla="*/ 9601 w 1288409"/>
              <a:gd name="connsiteY6" fmla="*/ 1131647 h 1334414"/>
              <a:gd name="connsiteX7" fmla="*/ 371493 w 1288409"/>
              <a:gd name="connsiteY7" fmla="*/ 10569 h 1334414"/>
              <a:gd name="connsiteX8" fmla="*/ 378299 w 1288409"/>
              <a:gd name="connsiteY8" fmla="*/ 0 h 1334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88409" h="1334414">
                <a:moveTo>
                  <a:pt x="378299" y="0"/>
                </a:moveTo>
                <a:lnTo>
                  <a:pt x="1288409" y="525452"/>
                </a:lnTo>
                <a:lnTo>
                  <a:pt x="1278620" y="540654"/>
                </a:lnTo>
                <a:cubicBezTo>
                  <a:pt x="1157603" y="747301"/>
                  <a:pt x="1079155" y="981903"/>
                  <a:pt x="1055310" y="1232426"/>
                </a:cubicBezTo>
                <a:lnTo>
                  <a:pt x="1050481" y="1334414"/>
                </a:lnTo>
                <a:lnTo>
                  <a:pt x="0" y="1334414"/>
                </a:lnTo>
                <a:lnTo>
                  <a:pt x="9601" y="1131647"/>
                </a:lnTo>
                <a:cubicBezTo>
                  <a:pt x="48244" y="725653"/>
                  <a:pt x="175376" y="345459"/>
                  <a:pt x="371493" y="10569"/>
                </a:cubicBezTo>
                <a:lnTo>
                  <a:pt x="378299" y="0"/>
                </a:lnTo>
                <a:close/>
              </a:path>
            </a:pathLst>
          </a:custGeom>
          <a:solidFill>
            <a:srgbClr val="E2485E"/>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1" name="Freeform 50">
            <a:extLst>
              <a:ext uri="{FF2B5EF4-FFF2-40B4-BE49-F238E27FC236}">
                <a16:creationId xmlns:a16="http://schemas.microsoft.com/office/drawing/2014/main" id="{EA97578A-EF5A-4E5E-C924-89E0B3590785}"/>
              </a:ext>
            </a:extLst>
          </p:cNvPr>
          <p:cNvSpPr/>
          <p:nvPr/>
        </p:nvSpPr>
        <p:spPr>
          <a:xfrm>
            <a:off x="7556604" y="2050333"/>
            <a:ext cx="1280628" cy="1318265"/>
          </a:xfrm>
          <a:custGeom>
            <a:avLst/>
            <a:gdLst>
              <a:gd name="connsiteX0" fmla="*/ 910386 w 1280628"/>
              <a:gd name="connsiteY0" fmla="*/ 0 h 1318265"/>
              <a:gd name="connsiteX1" fmla="*/ 931445 w 1280628"/>
              <a:gd name="connsiteY1" fmla="*/ 34823 h 1318265"/>
              <a:gd name="connsiteX2" fmla="*/ 1276679 w 1280628"/>
              <a:gd name="connsiteY2" fmla="*/ 1197036 h 1318265"/>
              <a:gd name="connsiteX3" fmla="*/ 1280628 w 1280628"/>
              <a:gd name="connsiteY3" fmla="*/ 1318265 h 1318265"/>
              <a:gd name="connsiteX4" fmla="*/ 228186 w 1280628"/>
              <a:gd name="connsiteY4" fmla="*/ 1318265 h 1318265"/>
              <a:gd name="connsiteX5" fmla="*/ 217661 w 1280628"/>
              <a:gd name="connsiteY5" fmla="*/ 1156463 h 1318265"/>
              <a:gd name="connsiteX6" fmla="*/ 15434 w 1280628"/>
              <a:gd name="connsiteY6" fmla="*/ 549436 h 1318265"/>
              <a:gd name="connsiteX7" fmla="*/ 0 w 1280628"/>
              <a:gd name="connsiteY7" fmla="*/ 525613 h 1318265"/>
              <a:gd name="connsiteX8" fmla="*/ 910386 w 1280628"/>
              <a:gd name="connsiteY8" fmla="*/ 0 h 1318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80628" h="1318265">
                <a:moveTo>
                  <a:pt x="910386" y="0"/>
                </a:moveTo>
                <a:lnTo>
                  <a:pt x="931445" y="34823"/>
                </a:lnTo>
                <a:cubicBezTo>
                  <a:pt x="1127094" y="382333"/>
                  <a:pt x="1249207" y="776772"/>
                  <a:pt x="1276679" y="1197036"/>
                </a:cubicBezTo>
                <a:lnTo>
                  <a:pt x="1280628" y="1318265"/>
                </a:lnTo>
                <a:lnTo>
                  <a:pt x="228186" y="1318265"/>
                </a:lnTo>
                <a:lnTo>
                  <a:pt x="217661" y="1156463"/>
                </a:lnTo>
                <a:cubicBezTo>
                  <a:pt x="189058" y="938313"/>
                  <a:pt x="118915" y="733236"/>
                  <a:pt x="15434" y="549436"/>
                </a:cubicBezTo>
                <a:lnTo>
                  <a:pt x="0" y="525613"/>
                </a:lnTo>
                <a:lnTo>
                  <a:pt x="910386" y="0"/>
                </a:lnTo>
                <a:close/>
              </a:path>
            </a:pathLst>
          </a:custGeom>
          <a:solidFill>
            <a:srgbClr val="67A46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0" name="Freeform 49">
            <a:extLst>
              <a:ext uri="{FF2B5EF4-FFF2-40B4-BE49-F238E27FC236}">
                <a16:creationId xmlns:a16="http://schemas.microsoft.com/office/drawing/2014/main" id="{54E9785A-B732-826E-43F7-FA67E9C8B767}"/>
              </a:ext>
            </a:extLst>
          </p:cNvPr>
          <p:cNvSpPr/>
          <p:nvPr/>
        </p:nvSpPr>
        <p:spPr>
          <a:xfrm>
            <a:off x="4729730" y="2058731"/>
            <a:ext cx="1353080" cy="1309865"/>
          </a:xfrm>
          <a:custGeom>
            <a:avLst/>
            <a:gdLst>
              <a:gd name="connsiteX0" fmla="*/ 1353080 w 1353080"/>
              <a:gd name="connsiteY0" fmla="*/ 0 h 1309865"/>
              <a:gd name="connsiteX1" fmla="*/ 1353080 w 1353080"/>
              <a:gd name="connsiteY1" fmla="*/ 709364 h 1309865"/>
              <a:gd name="connsiteX2" fmla="*/ 1232807 w 1353080"/>
              <a:gd name="connsiteY2" fmla="*/ 721489 h 1309865"/>
              <a:gd name="connsiteX3" fmla="*/ 714378 w 1353080"/>
              <a:gd name="connsiteY3" fmla="*/ 1253043 h 1309865"/>
              <a:gd name="connsiteX4" fmla="*/ 709364 w 1353080"/>
              <a:gd name="connsiteY4" fmla="*/ 1309865 h 1309865"/>
              <a:gd name="connsiteX5" fmla="*/ 0 w 1353080"/>
              <a:gd name="connsiteY5" fmla="*/ 1309865 h 1309865"/>
              <a:gd name="connsiteX6" fmla="*/ 16093 w 1353080"/>
              <a:gd name="connsiteY6" fmla="*/ 1127474 h 1309865"/>
              <a:gd name="connsiteX7" fmla="*/ 1089845 w 1353080"/>
              <a:gd name="connsiteY7" fmla="*/ 26536 h 1309865"/>
              <a:gd name="connsiteX8" fmla="*/ 1353080 w 1353080"/>
              <a:gd name="connsiteY8" fmla="*/ 0 h 13098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3080" h="1309865">
                <a:moveTo>
                  <a:pt x="1353080" y="0"/>
                </a:moveTo>
                <a:lnTo>
                  <a:pt x="1353080" y="709364"/>
                </a:lnTo>
                <a:lnTo>
                  <a:pt x="1232807" y="721489"/>
                </a:lnTo>
                <a:cubicBezTo>
                  <a:pt x="968759" y="775521"/>
                  <a:pt x="761953" y="986701"/>
                  <a:pt x="714378" y="1253043"/>
                </a:cubicBezTo>
                <a:lnTo>
                  <a:pt x="709364" y="1309865"/>
                </a:lnTo>
                <a:lnTo>
                  <a:pt x="0" y="1309865"/>
                </a:lnTo>
                <a:lnTo>
                  <a:pt x="16093" y="1127474"/>
                </a:lnTo>
                <a:cubicBezTo>
                  <a:pt x="114630" y="575835"/>
                  <a:pt x="542957" y="138446"/>
                  <a:pt x="1089845" y="26536"/>
                </a:cubicBezTo>
                <a:lnTo>
                  <a:pt x="1353080" y="0"/>
                </a:lnTo>
                <a:close/>
              </a:path>
            </a:pathLst>
          </a:custGeom>
          <a:solidFill>
            <a:srgbClr val="DB3A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49" name="Freeform 48">
            <a:extLst>
              <a:ext uri="{FF2B5EF4-FFF2-40B4-BE49-F238E27FC236}">
                <a16:creationId xmlns:a16="http://schemas.microsoft.com/office/drawing/2014/main" id="{683F45EE-FA8D-F935-9D69-55608FAEE153}"/>
              </a:ext>
            </a:extLst>
          </p:cNvPr>
          <p:cNvSpPr/>
          <p:nvPr/>
        </p:nvSpPr>
        <p:spPr>
          <a:xfrm>
            <a:off x="6129802" y="2060809"/>
            <a:ext cx="1332468" cy="1307787"/>
          </a:xfrm>
          <a:custGeom>
            <a:avLst/>
            <a:gdLst>
              <a:gd name="connsiteX0" fmla="*/ 0 w 1332468"/>
              <a:gd name="connsiteY0" fmla="*/ 0 h 1307787"/>
              <a:gd name="connsiteX1" fmla="*/ 242624 w 1332468"/>
              <a:gd name="connsiteY1" fmla="*/ 24458 h 1307787"/>
              <a:gd name="connsiteX2" fmla="*/ 1316375 w 1332468"/>
              <a:gd name="connsiteY2" fmla="*/ 1125396 h 1307787"/>
              <a:gd name="connsiteX3" fmla="*/ 1332468 w 1332468"/>
              <a:gd name="connsiteY3" fmla="*/ 1307787 h 1307787"/>
              <a:gd name="connsiteX4" fmla="*/ 623104 w 1332468"/>
              <a:gd name="connsiteY4" fmla="*/ 1307787 h 1307787"/>
              <a:gd name="connsiteX5" fmla="*/ 618091 w 1332468"/>
              <a:gd name="connsiteY5" fmla="*/ 1250965 h 1307787"/>
              <a:gd name="connsiteX6" fmla="*/ 99662 w 1332468"/>
              <a:gd name="connsiteY6" fmla="*/ 719411 h 1307787"/>
              <a:gd name="connsiteX7" fmla="*/ 0 w 1332468"/>
              <a:gd name="connsiteY7" fmla="*/ 709364 h 1307787"/>
              <a:gd name="connsiteX8" fmla="*/ 0 w 1332468"/>
              <a:gd name="connsiteY8" fmla="*/ 0 h 1307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2468" h="1307787">
                <a:moveTo>
                  <a:pt x="0" y="0"/>
                </a:moveTo>
                <a:lnTo>
                  <a:pt x="242624" y="24458"/>
                </a:lnTo>
                <a:cubicBezTo>
                  <a:pt x="789512" y="136368"/>
                  <a:pt x="1217839" y="573757"/>
                  <a:pt x="1316375" y="1125396"/>
                </a:cubicBezTo>
                <a:lnTo>
                  <a:pt x="1332468" y="1307787"/>
                </a:lnTo>
                <a:lnTo>
                  <a:pt x="623104" y="1307787"/>
                </a:lnTo>
                <a:lnTo>
                  <a:pt x="618091" y="1250965"/>
                </a:lnTo>
                <a:cubicBezTo>
                  <a:pt x="570515" y="984623"/>
                  <a:pt x="363711" y="773443"/>
                  <a:pt x="99662" y="719411"/>
                </a:cubicBezTo>
                <a:lnTo>
                  <a:pt x="0" y="709364"/>
                </a:lnTo>
                <a:lnTo>
                  <a:pt x="0" y="0"/>
                </a:lnTo>
                <a:close/>
              </a:path>
            </a:pathLst>
          </a:custGeom>
          <a:solidFill>
            <a:srgbClr val="67A46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48" name="Freeform 47">
            <a:extLst>
              <a:ext uri="{FF2B5EF4-FFF2-40B4-BE49-F238E27FC236}">
                <a16:creationId xmlns:a16="http://schemas.microsoft.com/office/drawing/2014/main" id="{46123EFB-91B9-D97F-3A99-8A10AD754DF4}"/>
              </a:ext>
            </a:extLst>
          </p:cNvPr>
          <p:cNvSpPr/>
          <p:nvPr/>
        </p:nvSpPr>
        <p:spPr>
          <a:xfrm>
            <a:off x="4724400" y="3415588"/>
            <a:ext cx="1358410" cy="1383684"/>
          </a:xfrm>
          <a:custGeom>
            <a:avLst/>
            <a:gdLst>
              <a:gd name="connsiteX0" fmla="*/ 1184 w 1358410"/>
              <a:gd name="connsiteY0" fmla="*/ 0 h 1383684"/>
              <a:gd name="connsiteX1" fmla="*/ 710548 w 1358410"/>
              <a:gd name="connsiteY1" fmla="*/ 0 h 1383684"/>
              <a:gd name="connsiteX2" fmla="*/ 709364 w 1358410"/>
              <a:gd name="connsiteY2" fmla="*/ 13413 h 1383684"/>
              <a:gd name="connsiteX3" fmla="*/ 1238137 w 1358410"/>
              <a:gd name="connsiteY3" fmla="*/ 662195 h 1383684"/>
              <a:gd name="connsiteX4" fmla="*/ 1358410 w 1358410"/>
              <a:gd name="connsiteY4" fmla="*/ 674319 h 1383684"/>
              <a:gd name="connsiteX5" fmla="*/ 1358410 w 1358410"/>
              <a:gd name="connsiteY5" fmla="*/ 1383684 h 1383684"/>
              <a:gd name="connsiteX6" fmla="*/ 1095175 w 1358410"/>
              <a:gd name="connsiteY6" fmla="*/ 1357147 h 1383684"/>
              <a:gd name="connsiteX7" fmla="*/ 0 w 1358410"/>
              <a:gd name="connsiteY7" fmla="*/ 13413 h 1383684"/>
              <a:gd name="connsiteX8" fmla="*/ 1184 w 1358410"/>
              <a:gd name="connsiteY8" fmla="*/ 0 h 13836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8410" h="1383684">
                <a:moveTo>
                  <a:pt x="1184" y="0"/>
                </a:moveTo>
                <a:lnTo>
                  <a:pt x="710548" y="0"/>
                </a:lnTo>
                <a:lnTo>
                  <a:pt x="709364" y="13413"/>
                </a:lnTo>
                <a:cubicBezTo>
                  <a:pt x="709364" y="333438"/>
                  <a:pt x="936367" y="600444"/>
                  <a:pt x="1238137" y="662195"/>
                </a:cubicBezTo>
                <a:lnTo>
                  <a:pt x="1358410" y="674319"/>
                </a:lnTo>
                <a:lnTo>
                  <a:pt x="1358410" y="1383684"/>
                </a:lnTo>
                <a:lnTo>
                  <a:pt x="1095175" y="1357147"/>
                </a:lnTo>
                <a:cubicBezTo>
                  <a:pt x="470160" y="1229251"/>
                  <a:pt x="0" y="676238"/>
                  <a:pt x="0" y="13413"/>
                </a:cubicBezTo>
                <a:lnTo>
                  <a:pt x="1184" y="0"/>
                </a:lnTo>
                <a:close/>
              </a:path>
            </a:pathLst>
          </a:custGeom>
          <a:solidFill>
            <a:srgbClr val="7944A0"/>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47" name="Freeform 46">
            <a:extLst>
              <a:ext uri="{FF2B5EF4-FFF2-40B4-BE49-F238E27FC236}">
                <a16:creationId xmlns:a16="http://schemas.microsoft.com/office/drawing/2014/main" id="{9E427EE1-599A-B915-6D50-EF1D320A0C4B}"/>
              </a:ext>
            </a:extLst>
          </p:cNvPr>
          <p:cNvSpPr/>
          <p:nvPr/>
        </p:nvSpPr>
        <p:spPr>
          <a:xfrm>
            <a:off x="6129802" y="3415588"/>
            <a:ext cx="1337798" cy="1381606"/>
          </a:xfrm>
          <a:custGeom>
            <a:avLst/>
            <a:gdLst>
              <a:gd name="connsiteX0" fmla="*/ 627251 w 1337798"/>
              <a:gd name="connsiteY0" fmla="*/ 0 h 1381606"/>
              <a:gd name="connsiteX1" fmla="*/ 1336615 w 1337798"/>
              <a:gd name="connsiteY1" fmla="*/ 0 h 1381606"/>
              <a:gd name="connsiteX2" fmla="*/ 1337798 w 1337798"/>
              <a:gd name="connsiteY2" fmla="*/ 13413 h 1381606"/>
              <a:gd name="connsiteX3" fmla="*/ 242624 w 1337798"/>
              <a:gd name="connsiteY3" fmla="*/ 1357147 h 1381606"/>
              <a:gd name="connsiteX4" fmla="*/ 0 w 1337798"/>
              <a:gd name="connsiteY4" fmla="*/ 1381606 h 1381606"/>
              <a:gd name="connsiteX5" fmla="*/ 0 w 1337798"/>
              <a:gd name="connsiteY5" fmla="*/ 672242 h 1381606"/>
              <a:gd name="connsiteX6" fmla="*/ 99662 w 1337798"/>
              <a:gd name="connsiteY6" fmla="*/ 662195 h 1381606"/>
              <a:gd name="connsiteX7" fmla="*/ 628434 w 1337798"/>
              <a:gd name="connsiteY7" fmla="*/ 13413 h 1381606"/>
              <a:gd name="connsiteX8" fmla="*/ 627251 w 1337798"/>
              <a:gd name="connsiteY8" fmla="*/ 0 h 1381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7798" h="1381606">
                <a:moveTo>
                  <a:pt x="627251" y="0"/>
                </a:moveTo>
                <a:lnTo>
                  <a:pt x="1336615" y="0"/>
                </a:lnTo>
                <a:lnTo>
                  <a:pt x="1337798" y="13413"/>
                </a:lnTo>
                <a:cubicBezTo>
                  <a:pt x="1337798" y="676238"/>
                  <a:pt x="867639" y="1229251"/>
                  <a:pt x="242624" y="1357147"/>
                </a:cubicBezTo>
                <a:lnTo>
                  <a:pt x="0" y="1381606"/>
                </a:lnTo>
                <a:lnTo>
                  <a:pt x="0" y="672242"/>
                </a:lnTo>
                <a:lnTo>
                  <a:pt x="99662" y="662195"/>
                </a:lnTo>
                <a:cubicBezTo>
                  <a:pt x="401432" y="600444"/>
                  <a:pt x="628434" y="333438"/>
                  <a:pt x="628434" y="13413"/>
                </a:cubicBezTo>
                <a:lnTo>
                  <a:pt x="627251" y="0"/>
                </a:lnTo>
                <a:close/>
              </a:path>
            </a:pathLst>
          </a:custGeom>
          <a:solidFill>
            <a:srgbClr val="3A78A8"/>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46" name="Freeform 45">
            <a:extLst>
              <a:ext uri="{FF2B5EF4-FFF2-40B4-BE49-F238E27FC236}">
                <a16:creationId xmlns:a16="http://schemas.microsoft.com/office/drawing/2014/main" id="{8E3BC0D2-BC46-7B44-6A16-6AFFE6C820A4}"/>
              </a:ext>
            </a:extLst>
          </p:cNvPr>
          <p:cNvSpPr/>
          <p:nvPr/>
        </p:nvSpPr>
        <p:spPr>
          <a:xfrm>
            <a:off x="3352801" y="3415590"/>
            <a:ext cx="1251647" cy="1336643"/>
          </a:xfrm>
          <a:custGeom>
            <a:avLst/>
            <a:gdLst>
              <a:gd name="connsiteX0" fmla="*/ 635 w 1251647"/>
              <a:gd name="connsiteY0" fmla="*/ 0 h 1336643"/>
              <a:gd name="connsiteX1" fmla="*/ 1051116 w 1251647"/>
              <a:gd name="connsiteY1" fmla="*/ 0 h 1336643"/>
              <a:gd name="connsiteX2" fmla="*/ 1050481 w 1251647"/>
              <a:gd name="connsiteY2" fmla="*/ 13411 h 1336643"/>
              <a:gd name="connsiteX3" fmla="*/ 1175099 w 1251647"/>
              <a:gd name="connsiteY3" fmla="*/ 652055 h 1336643"/>
              <a:gd name="connsiteX4" fmla="*/ 1251647 w 1251647"/>
              <a:gd name="connsiteY4" fmla="*/ 810523 h 1336643"/>
              <a:gd name="connsiteX5" fmla="*/ 340381 w 1251647"/>
              <a:gd name="connsiteY5" fmla="*/ 1336643 h 1336643"/>
              <a:gd name="connsiteX6" fmla="*/ 271865 w 1251647"/>
              <a:gd name="connsiteY6" fmla="*/ 1205512 h 1336643"/>
              <a:gd name="connsiteX7" fmla="*/ 0 w 1251647"/>
              <a:gd name="connsiteY7" fmla="*/ 13411 h 1336643"/>
              <a:gd name="connsiteX8" fmla="*/ 635 w 1251647"/>
              <a:gd name="connsiteY8" fmla="*/ 0 h 13366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51647" h="1336643">
                <a:moveTo>
                  <a:pt x="635" y="0"/>
                </a:moveTo>
                <a:lnTo>
                  <a:pt x="1051116" y="0"/>
                </a:lnTo>
                <a:lnTo>
                  <a:pt x="1050481" y="13411"/>
                </a:lnTo>
                <a:cubicBezTo>
                  <a:pt x="1050481" y="239367"/>
                  <a:pt x="1094754" y="454982"/>
                  <a:pt x="1175099" y="652055"/>
                </a:cubicBezTo>
                <a:lnTo>
                  <a:pt x="1251647" y="810523"/>
                </a:lnTo>
                <a:lnTo>
                  <a:pt x="340381" y="1336643"/>
                </a:lnTo>
                <a:lnTo>
                  <a:pt x="271865" y="1205512"/>
                </a:lnTo>
                <a:cubicBezTo>
                  <a:pt x="97657" y="845025"/>
                  <a:pt x="0" y="440622"/>
                  <a:pt x="0" y="13411"/>
                </a:cubicBezTo>
                <a:lnTo>
                  <a:pt x="635" y="0"/>
                </a:lnTo>
                <a:close/>
              </a:path>
            </a:pathLst>
          </a:custGeom>
          <a:solidFill>
            <a:srgbClr val="B2418E"/>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45" name="Freeform 44">
            <a:extLst>
              <a:ext uri="{FF2B5EF4-FFF2-40B4-BE49-F238E27FC236}">
                <a16:creationId xmlns:a16="http://schemas.microsoft.com/office/drawing/2014/main" id="{B1FD5AC9-1C18-F644-9492-F52DFD36902C}"/>
              </a:ext>
            </a:extLst>
          </p:cNvPr>
          <p:cNvSpPr/>
          <p:nvPr/>
        </p:nvSpPr>
        <p:spPr>
          <a:xfrm>
            <a:off x="7597040" y="3415590"/>
            <a:ext cx="1242161" cy="1319508"/>
          </a:xfrm>
          <a:custGeom>
            <a:avLst/>
            <a:gdLst>
              <a:gd name="connsiteX0" fmla="*/ 190808 w 1242161"/>
              <a:gd name="connsiteY0" fmla="*/ 0 h 1319508"/>
              <a:gd name="connsiteX1" fmla="*/ 1241724 w 1242161"/>
              <a:gd name="connsiteY1" fmla="*/ 0 h 1319508"/>
              <a:gd name="connsiteX2" fmla="*/ 1242161 w 1242161"/>
              <a:gd name="connsiteY2" fmla="*/ 13411 h 1319508"/>
              <a:gd name="connsiteX3" fmla="*/ 949587 w 1242161"/>
              <a:gd name="connsiteY3" fmla="*/ 1247446 h 1319508"/>
              <a:gd name="connsiteX4" fmla="*/ 909022 w 1242161"/>
              <a:gd name="connsiteY4" fmla="*/ 1319508 h 1319508"/>
              <a:gd name="connsiteX5" fmla="*/ 0 w 1242161"/>
              <a:gd name="connsiteY5" fmla="*/ 794683 h 1319508"/>
              <a:gd name="connsiteX6" fmla="*/ 11144 w 1242161"/>
              <a:gd name="connsiteY6" fmla="*/ 774884 h 1319508"/>
              <a:gd name="connsiteX7" fmla="*/ 191680 w 1242161"/>
              <a:gd name="connsiteY7" fmla="*/ 13411 h 1319508"/>
              <a:gd name="connsiteX8" fmla="*/ 190808 w 1242161"/>
              <a:gd name="connsiteY8" fmla="*/ 0 h 13195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61" h="1319508">
                <a:moveTo>
                  <a:pt x="190808" y="0"/>
                </a:moveTo>
                <a:lnTo>
                  <a:pt x="1241724" y="0"/>
                </a:lnTo>
                <a:lnTo>
                  <a:pt x="1242161" y="13411"/>
                </a:lnTo>
                <a:cubicBezTo>
                  <a:pt x="1242161" y="457267"/>
                  <a:pt x="1136746" y="876502"/>
                  <a:pt x="949587" y="1247446"/>
                </a:cubicBezTo>
                <a:lnTo>
                  <a:pt x="909022" y="1319508"/>
                </a:lnTo>
                <a:lnTo>
                  <a:pt x="0" y="794683"/>
                </a:lnTo>
                <a:lnTo>
                  <a:pt x="11144" y="774884"/>
                </a:lnTo>
                <a:cubicBezTo>
                  <a:pt x="126633" y="545990"/>
                  <a:pt x="191680" y="287297"/>
                  <a:pt x="191680" y="13411"/>
                </a:cubicBezTo>
                <a:lnTo>
                  <a:pt x="190808" y="0"/>
                </a:lnTo>
                <a:close/>
              </a:path>
            </a:pathLst>
          </a:custGeom>
          <a:solidFill>
            <a:srgbClr val="409586"/>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44" name="Freeform 43">
            <a:extLst>
              <a:ext uri="{FF2B5EF4-FFF2-40B4-BE49-F238E27FC236}">
                <a16:creationId xmlns:a16="http://schemas.microsoft.com/office/drawing/2014/main" id="{EFC8EF04-E7C6-9216-8F72-F45087D856E6}"/>
              </a:ext>
            </a:extLst>
          </p:cNvPr>
          <p:cNvSpPr/>
          <p:nvPr/>
        </p:nvSpPr>
        <p:spPr>
          <a:xfrm>
            <a:off x="7005489" y="4251225"/>
            <a:ext cx="1477521" cy="1515310"/>
          </a:xfrm>
          <a:custGeom>
            <a:avLst/>
            <a:gdLst>
              <a:gd name="connsiteX0" fmla="*/ 568498 w 1477521"/>
              <a:gd name="connsiteY0" fmla="*/ 0 h 1515310"/>
              <a:gd name="connsiteX1" fmla="*/ 1477521 w 1477521"/>
              <a:gd name="connsiteY1" fmla="*/ 524825 h 1515310"/>
              <a:gd name="connsiteX2" fmla="*/ 1419222 w 1477521"/>
              <a:gd name="connsiteY2" fmla="*/ 628393 h 1515310"/>
              <a:gd name="connsiteX3" fmla="*/ 555128 w 1477521"/>
              <a:gd name="connsiteY3" fmla="*/ 1497689 h 1515310"/>
              <a:gd name="connsiteX4" fmla="*/ 525449 w 1477521"/>
              <a:gd name="connsiteY4" fmla="*/ 1515310 h 1515310"/>
              <a:gd name="connsiteX5" fmla="*/ 0 w 1477521"/>
              <a:gd name="connsiteY5" fmla="*/ 605206 h 1515310"/>
              <a:gd name="connsiteX6" fmla="*/ 149505 w 1477521"/>
              <a:gd name="connsiteY6" fmla="*/ 498397 h 1515310"/>
              <a:gd name="connsiteX7" fmla="*/ 527466 w 1477521"/>
              <a:gd name="connsiteY7" fmla="*/ 72894 h 1515310"/>
              <a:gd name="connsiteX8" fmla="*/ 568498 w 1477521"/>
              <a:gd name="connsiteY8" fmla="*/ 0 h 151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7521" h="1515310">
                <a:moveTo>
                  <a:pt x="568498" y="0"/>
                </a:moveTo>
                <a:lnTo>
                  <a:pt x="1477521" y="524825"/>
                </a:lnTo>
                <a:lnTo>
                  <a:pt x="1419222" y="628393"/>
                </a:lnTo>
                <a:cubicBezTo>
                  <a:pt x="1200312" y="979074"/>
                  <a:pt x="904390" y="1276729"/>
                  <a:pt x="555128" y="1497689"/>
                </a:cubicBezTo>
                <a:lnTo>
                  <a:pt x="525449" y="1515310"/>
                </a:lnTo>
                <a:lnTo>
                  <a:pt x="0" y="605206"/>
                </a:lnTo>
                <a:lnTo>
                  <a:pt x="149505" y="498397"/>
                </a:lnTo>
                <a:cubicBezTo>
                  <a:pt x="298115" y="379075"/>
                  <a:pt x="426155" y="235187"/>
                  <a:pt x="527466" y="72894"/>
                </a:cubicBezTo>
                <a:lnTo>
                  <a:pt x="568498" y="0"/>
                </a:lnTo>
                <a:close/>
              </a:path>
            </a:pathLst>
          </a:custGeom>
          <a:solidFill>
            <a:srgbClr val="3B78A8"/>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43" name="Freeform 42">
            <a:extLst>
              <a:ext uri="{FF2B5EF4-FFF2-40B4-BE49-F238E27FC236}">
                <a16:creationId xmlns:a16="http://schemas.microsoft.com/office/drawing/2014/main" id="{B7B9FCF2-BDA3-1D9F-46F0-4E38CEBE7E23}"/>
              </a:ext>
            </a:extLst>
          </p:cNvPr>
          <p:cNvSpPr/>
          <p:nvPr/>
        </p:nvSpPr>
        <p:spPr>
          <a:xfrm>
            <a:off x="3716246" y="4267828"/>
            <a:ext cx="1497678" cy="1514051"/>
          </a:xfrm>
          <a:custGeom>
            <a:avLst/>
            <a:gdLst>
              <a:gd name="connsiteX0" fmla="*/ 909933 w 1497678"/>
              <a:gd name="connsiteY0" fmla="*/ 0 h 1514051"/>
              <a:gd name="connsiteX1" fmla="*/ 1018007 w 1497678"/>
              <a:gd name="connsiteY1" fmla="*/ 166812 h 1514051"/>
              <a:gd name="connsiteX2" fmla="*/ 1476000 w 1497678"/>
              <a:gd name="connsiteY2" fmla="*/ 592699 h 1514051"/>
              <a:gd name="connsiteX3" fmla="*/ 1497678 w 1497678"/>
              <a:gd name="connsiteY3" fmla="*/ 605075 h 1514051"/>
              <a:gd name="connsiteX4" fmla="*/ 972881 w 1497678"/>
              <a:gd name="connsiteY4" fmla="*/ 1514051 h 1514051"/>
              <a:gd name="connsiteX5" fmla="*/ 915139 w 1497678"/>
              <a:gd name="connsiteY5" fmla="*/ 1481086 h 1514051"/>
              <a:gd name="connsiteX6" fmla="*/ 75996 w 1497678"/>
              <a:gd name="connsiteY6" fmla="*/ 651016 h 1514051"/>
              <a:gd name="connsiteX7" fmla="*/ 0 w 1497678"/>
              <a:gd name="connsiteY7" fmla="*/ 525349 h 1514051"/>
              <a:gd name="connsiteX8" fmla="*/ 909933 w 1497678"/>
              <a:gd name="connsiteY8" fmla="*/ 0 h 1514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97678" h="1514051">
                <a:moveTo>
                  <a:pt x="909933" y="0"/>
                </a:moveTo>
                <a:lnTo>
                  <a:pt x="1018007" y="166812"/>
                </a:lnTo>
                <a:cubicBezTo>
                  <a:pt x="1142801" y="335518"/>
                  <a:pt x="1298200" y="480214"/>
                  <a:pt x="1476000" y="592699"/>
                </a:cubicBezTo>
                <a:lnTo>
                  <a:pt x="1497678" y="605075"/>
                </a:lnTo>
                <a:lnTo>
                  <a:pt x="972881" y="1514051"/>
                </a:lnTo>
                <a:lnTo>
                  <a:pt x="915139" y="1481086"/>
                </a:lnTo>
                <a:cubicBezTo>
                  <a:pt x="578974" y="1268412"/>
                  <a:pt x="292224" y="984687"/>
                  <a:pt x="75996" y="651016"/>
                </a:cubicBezTo>
                <a:lnTo>
                  <a:pt x="0" y="525349"/>
                </a:lnTo>
                <a:lnTo>
                  <a:pt x="909933" y="0"/>
                </a:lnTo>
                <a:close/>
              </a:path>
            </a:pathLst>
          </a:custGeom>
          <a:solidFill>
            <a:srgbClr val="7944A0"/>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42" name="Freeform 41">
            <a:extLst>
              <a:ext uri="{FF2B5EF4-FFF2-40B4-BE49-F238E27FC236}">
                <a16:creationId xmlns:a16="http://schemas.microsoft.com/office/drawing/2014/main" id="{18720384-825B-DBCA-8CB3-D6E33A9B3B48}"/>
              </a:ext>
            </a:extLst>
          </p:cNvPr>
          <p:cNvSpPr/>
          <p:nvPr/>
        </p:nvSpPr>
        <p:spPr>
          <a:xfrm>
            <a:off x="6119497" y="4879954"/>
            <a:ext cx="1371031" cy="1291061"/>
          </a:xfrm>
          <a:custGeom>
            <a:avLst/>
            <a:gdLst>
              <a:gd name="connsiteX0" fmla="*/ 845312 w 1371031"/>
              <a:gd name="connsiteY0" fmla="*/ 0 h 1291061"/>
              <a:gd name="connsiteX1" fmla="*/ 1371031 w 1371031"/>
              <a:gd name="connsiteY1" fmla="*/ 910573 h 1291061"/>
              <a:gd name="connsiteX2" fmla="*/ 1307693 w 1371031"/>
              <a:gd name="connsiteY2" fmla="*/ 948179 h 1291061"/>
              <a:gd name="connsiteX3" fmla="*/ 256981 w 1371031"/>
              <a:gd name="connsiteY3" fmla="*/ 1278084 h 1291061"/>
              <a:gd name="connsiteX4" fmla="*/ 0 w 1371031"/>
              <a:gd name="connsiteY4" fmla="*/ 1291061 h 1291061"/>
              <a:gd name="connsiteX5" fmla="*/ 0 w 1371031"/>
              <a:gd name="connsiteY5" fmla="*/ 240580 h 1291061"/>
              <a:gd name="connsiteX6" fmla="*/ 149575 w 1371031"/>
              <a:gd name="connsiteY6" fmla="*/ 233027 h 1291061"/>
              <a:gd name="connsiteX7" fmla="*/ 712680 w 1371031"/>
              <a:gd name="connsiteY7" fmla="*/ 73730 h 1291061"/>
              <a:gd name="connsiteX8" fmla="*/ 845312 w 1371031"/>
              <a:gd name="connsiteY8" fmla="*/ 0 h 1291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71031" h="1291061">
                <a:moveTo>
                  <a:pt x="845312" y="0"/>
                </a:moveTo>
                <a:lnTo>
                  <a:pt x="1371031" y="910573"/>
                </a:lnTo>
                <a:lnTo>
                  <a:pt x="1307693" y="948179"/>
                </a:lnTo>
                <a:cubicBezTo>
                  <a:pt x="990743" y="1124418"/>
                  <a:pt x="635221" y="1239672"/>
                  <a:pt x="256981" y="1278084"/>
                </a:cubicBezTo>
                <a:lnTo>
                  <a:pt x="0" y="1291061"/>
                </a:lnTo>
                <a:lnTo>
                  <a:pt x="0" y="240580"/>
                </a:lnTo>
                <a:lnTo>
                  <a:pt x="149575" y="233027"/>
                </a:lnTo>
                <a:cubicBezTo>
                  <a:pt x="349629" y="212711"/>
                  <a:pt x="539385" y="157558"/>
                  <a:pt x="712680" y="73730"/>
                </a:cubicBezTo>
                <a:lnTo>
                  <a:pt x="845312" y="0"/>
                </a:lnTo>
                <a:close/>
              </a:path>
            </a:pathLst>
          </a:custGeom>
          <a:solidFill>
            <a:srgbClr val="4B81B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41" name="Freeform 40">
            <a:extLst>
              <a:ext uri="{FF2B5EF4-FFF2-40B4-BE49-F238E27FC236}">
                <a16:creationId xmlns:a16="http://schemas.microsoft.com/office/drawing/2014/main" id="{BFE89C66-D8FE-53B4-B8C0-2D9EF13FF82A}"/>
              </a:ext>
            </a:extLst>
          </p:cNvPr>
          <p:cNvSpPr/>
          <p:nvPr/>
        </p:nvSpPr>
        <p:spPr>
          <a:xfrm>
            <a:off x="4729938" y="4896202"/>
            <a:ext cx="1342567" cy="1274813"/>
          </a:xfrm>
          <a:custGeom>
            <a:avLst/>
            <a:gdLst>
              <a:gd name="connsiteX0" fmla="*/ 524797 w 1342567"/>
              <a:gd name="connsiteY0" fmla="*/ 0 h 1274813"/>
              <a:gd name="connsiteX1" fmla="*/ 595451 w 1342567"/>
              <a:gd name="connsiteY1" fmla="*/ 40336 h 1274813"/>
              <a:gd name="connsiteX2" fmla="*/ 1192993 w 1342567"/>
              <a:gd name="connsiteY2" fmla="*/ 216779 h 1274813"/>
              <a:gd name="connsiteX3" fmla="*/ 1342567 w 1342567"/>
              <a:gd name="connsiteY3" fmla="*/ 224332 h 1274813"/>
              <a:gd name="connsiteX4" fmla="*/ 1342567 w 1342567"/>
              <a:gd name="connsiteY4" fmla="*/ 1274813 h 1274813"/>
              <a:gd name="connsiteX5" fmla="*/ 1085587 w 1342567"/>
              <a:gd name="connsiteY5" fmla="*/ 1261836 h 1274813"/>
              <a:gd name="connsiteX6" fmla="*/ 117217 w 1342567"/>
              <a:gd name="connsiteY6" fmla="*/ 975895 h 1274813"/>
              <a:gd name="connsiteX7" fmla="*/ 0 w 1342567"/>
              <a:gd name="connsiteY7" fmla="*/ 908975 h 1274813"/>
              <a:gd name="connsiteX8" fmla="*/ 524797 w 1342567"/>
              <a:gd name="connsiteY8" fmla="*/ 0 h 1274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42567" h="1274813">
                <a:moveTo>
                  <a:pt x="524797" y="0"/>
                </a:moveTo>
                <a:lnTo>
                  <a:pt x="595451" y="40336"/>
                </a:lnTo>
                <a:cubicBezTo>
                  <a:pt x="777929" y="133801"/>
                  <a:pt x="979602" y="195108"/>
                  <a:pt x="1192993" y="216779"/>
                </a:cubicBezTo>
                <a:lnTo>
                  <a:pt x="1342567" y="224332"/>
                </a:lnTo>
                <a:lnTo>
                  <a:pt x="1342567" y="1274813"/>
                </a:lnTo>
                <a:lnTo>
                  <a:pt x="1085587" y="1261836"/>
                </a:lnTo>
                <a:cubicBezTo>
                  <a:pt x="739768" y="1226716"/>
                  <a:pt x="412939" y="1127363"/>
                  <a:pt x="117217" y="975895"/>
                </a:cubicBezTo>
                <a:lnTo>
                  <a:pt x="0" y="908975"/>
                </a:lnTo>
                <a:lnTo>
                  <a:pt x="524797" y="0"/>
                </a:lnTo>
                <a:close/>
              </a:path>
            </a:pathLst>
          </a:custGeom>
          <a:solidFill>
            <a:srgbClr val="495CA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7" name="TextBox 56">
            <a:extLst>
              <a:ext uri="{FF2B5EF4-FFF2-40B4-BE49-F238E27FC236}">
                <a16:creationId xmlns:a16="http://schemas.microsoft.com/office/drawing/2014/main" id="{A7A43F8A-3BEC-5046-D8F6-C8D6611D2822}"/>
              </a:ext>
            </a:extLst>
          </p:cNvPr>
          <p:cNvSpPr txBox="1"/>
          <p:nvPr/>
        </p:nvSpPr>
        <p:spPr>
          <a:xfrm>
            <a:off x="5558067" y="3148366"/>
            <a:ext cx="1072730" cy="523220"/>
          </a:xfrm>
          <a:prstGeom prst="rect">
            <a:avLst/>
          </a:prstGeom>
          <a:noFill/>
        </p:spPr>
        <p:txBody>
          <a:bodyPr wrap="none" rtlCol="0">
            <a:spAutoFit/>
          </a:bodyPr>
          <a:lstStyle/>
          <a:p>
            <a:r>
              <a:rPr lang="en-US" sz="2800" b="1" dirty="0">
                <a:solidFill>
                  <a:schemeClr val="tx1">
                    <a:lumMod val="75000"/>
                    <a:lumOff val="25000"/>
                  </a:schemeClr>
                </a:solidFill>
                <a:latin typeface="Century Gothic" panose="020B0502020202020204" pitchFamily="34" charset="0"/>
              </a:rPr>
              <a:t>20XX</a:t>
            </a:r>
            <a:endParaRPr lang="en-US" b="1" dirty="0">
              <a:solidFill>
                <a:schemeClr val="tx1">
                  <a:lumMod val="75000"/>
                  <a:lumOff val="25000"/>
                </a:schemeClr>
              </a:solidFill>
              <a:latin typeface="Century Gothic" panose="020B0502020202020204" pitchFamily="34" charset="0"/>
            </a:endParaRPr>
          </a:p>
        </p:txBody>
      </p:sp>
      <p:sp>
        <p:nvSpPr>
          <p:cNvPr id="59" name="Rectangle 58">
            <a:extLst>
              <a:ext uri="{FF2B5EF4-FFF2-40B4-BE49-F238E27FC236}">
                <a16:creationId xmlns:a16="http://schemas.microsoft.com/office/drawing/2014/main" id="{45DE21E2-C4C6-463E-C1B3-D115034227AE}"/>
              </a:ext>
            </a:extLst>
          </p:cNvPr>
          <p:cNvSpPr/>
          <p:nvPr/>
        </p:nvSpPr>
        <p:spPr>
          <a:xfrm rot="2865741">
            <a:off x="5995455" y="2647612"/>
            <a:ext cx="967065" cy="742871"/>
          </a:xfrm>
          <a:prstGeom prst="rect">
            <a:avLst/>
          </a:prstGeom>
          <a:noFill/>
        </p:spPr>
        <p:txBody>
          <a:bodyPr wrap="none" lIns="91440" tIns="45720" rIns="91440" bIns="45720">
            <a:prstTxWarp prst="textArchUp">
              <a:avLst/>
            </a:prstTxWarp>
            <a:spAutoFit/>
          </a:bodyPr>
          <a:lstStyle/>
          <a:p>
            <a:pPr algn="ctr"/>
            <a:r>
              <a:rPr lang="en-US" sz="2800" b="1" cap="none" spc="0" dirty="0">
                <a:ln w="0"/>
                <a:solidFill>
                  <a:schemeClr val="bg1"/>
                </a:solidFill>
                <a:effectLst/>
                <a:latin typeface="Century Gothic" panose="020B0502020202020204" pitchFamily="34" charset="0"/>
              </a:rPr>
              <a:t>Q1</a:t>
            </a:r>
            <a:endParaRPr lang="en-US" sz="4000" b="1" cap="none" spc="0" dirty="0">
              <a:ln w="0"/>
              <a:solidFill>
                <a:schemeClr val="bg1"/>
              </a:solidFill>
              <a:effectLst/>
              <a:latin typeface="Century Gothic" panose="020B0502020202020204" pitchFamily="34" charset="0"/>
            </a:endParaRPr>
          </a:p>
        </p:txBody>
      </p:sp>
      <p:sp>
        <p:nvSpPr>
          <p:cNvPr id="60" name="Rectangle 59">
            <a:extLst>
              <a:ext uri="{FF2B5EF4-FFF2-40B4-BE49-F238E27FC236}">
                <a16:creationId xmlns:a16="http://schemas.microsoft.com/office/drawing/2014/main" id="{689B501B-8D51-C3AA-4109-9B66AE1F56C7}"/>
              </a:ext>
            </a:extLst>
          </p:cNvPr>
          <p:cNvSpPr/>
          <p:nvPr/>
        </p:nvSpPr>
        <p:spPr>
          <a:xfrm rot="7787905">
            <a:off x="6030885" y="3429129"/>
            <a:ext cx="967065" cy="742871"/>
          </a:xfrm>
          <a:prstGeom prst="rect">
            <a:avLst/>
          </a:prstGeom>
          <a:noFill/>
        </p:spPr>
        <p:txBody>
          <a:bodyPr wrap="none" lIns="91440" tIns="45720" rIns="91440" bIns="45720">
            <a:prstTxWarp prst="textArchUp">
              <a:avLst/>
            </a:prstTxWarp>
            <a:spAutoFit/>
          </a:bodyPr>
          <a:lstStyle/>
          <a:p>
            <a:pPr algn="ctr"/>
            <a:r>
              <a:rPr lang="en-US" sz="2800" b="1" cap="none" spc="0" dirty="0">
                <a:ln w="0"/>
                <a:solidFill>
                  <a:schemeClr val="bg1"/>
                </a:solidFill>
                <a:effectLst/>
                <a:latin typeface="Century Gothic" panose="020B0502020202020204" pitchFamily="34" charset="0"/>
              </a:rPr>
              <a:t>Q</a:t>
            </a:r>
            <a:r>
              <a:rPr lang="en-US" sz="2800" b="1" dirty="0">
                <a:ln w="0"/>
                <a:solidFill>
                  <a:schemeClr val="bg1"/>
                </a:solidFill>
                <a:latin typeface="Century Gothic" panose="020B0502020202020204" pitchFamily="34" charset="0"/>
              </a:rPr>
              <a:t>2</a:t>
            </a:r>
            <a:endParaRPr lang="en-US" sz="2800" b="1" cap="none" spc="0" dirty="0">
              <a:ln w="0"/>
              <a:solidFill>
                <a:schemeClr val="bg1"/>
              </a:solidFill>
              <a:effectLst/>
              <a:latin typeface="Century Gothic" panose="020B0502020202020204" pitchFamily="34" charset="0"/>
            </a:endParaRPr>
          </a:p>
        </p:txBody>
      </p:sp>
      <p:sp>
        <p:nvSpPr>
          <p:cNvPr id="61" name="Rectangle 60">
            <a:extLst>
              <a:ext uri="{FF2B5EF4-FFF2-40B4-BE49-F238E27FC236}">
                <a16:creationId xmlns:a16="http://schemas.microsoft.com/office/drawing/2014/main" id="{22786B5C-F26A-C2BE-7926-457AD8FDBA67}"/>
              </a:ext>
            </a:extLst>
          </p:cNvPr>
          <p:cNvSpPr/>
          <p:nvPr/>
        </p:nvSpPr>
        <p:spPr>
          <a:xfrm rot="13349500">
            <a:off x="5159682" y="3418277"/>
            <a:ext cx="967065" cy="742871"/>
          </a:xfrm>
          <a:prstGeom prst="rect">
            <a:avLst/>
          </a:prstGeom>
          <a:noFill/>
        </p:spPr>
        <p:txBody>
          <a:bodyPr wrap="none" lIns="91440" tIns="45720" rIns="91440" bIns="45720">
            <a:prstTxWarp prst="textArchUp">
              <a:avLst/>
            </a:prstTxWarp>
            <a:spAutoFit/>
          </a:bodyPr>
          <a:lstStyle/>
          <a:p>
            <a:pPr algn="ctr"/>
            <a:r>
              <a:rPr lang="en-US" sz="2800" b="1" dirty="0">
                <a:ln w="0"/>
                <a:solidFill>
                  <a:schemeClr val="bg1"/>
                </a:solidFill>
                <a:latin typeface="Century Gothic" panose="020B0502020202020204" pitchFamily="34" charset="0"/>
              </a:rPr>
              <a:t>Q3</a:t>
            </a:r>
            <a:endParaRPr lang="en-US" sz="2800" b="1" cap="none" spc="0" dirty="0">
              <a:ln w="0"/>
              <a:solidFill>
                <a:schemeClr val="bg1"/>
              </a:solidFill>
              <a:effectLst/>
              <a:latin typeface="Century Gothic" panose="020B0502020202020204" pitchFamily="34" charset="0"/>
            </a:endParaRPr>
          </a:p>
        </p:txBody>
      </p:sp>
      <p:sp>
        <p:nvSpPr>
          <p:cNvPr id="62" name="Rectangle 61">
            <a:extLst>
              <a:ext uri="{FF2B5EF4-FFF2-40B4-BE49-F238E27FC236}">
                <a16:creationId xmlns:a16="http://schemas.microsoft.com/office/drawing/2014/main" id="{96262B82-370A-A042-CA77-32CAA505B846}"/>
              </a:ext>
            </a:extLst>
          </p:cNvPr>
          <p:cNvSpPr/>
          <p:nvPr/>
        </p:nvSpPr>
        <p:spPr>
          <a:xfrm rot="18401380">
            <a:off x="5195514" y="2628603"/>
            <a:ext cx="967065" cy="742871"/>
          </a:xfrm>
          <a:prstGeom prst="rect">
            <a:avLst/>
          </a:prstGeom>
          <a:noFill/>
        </p:spPr>
        <p:txBody>
          <a:bodyPr wrap="none" lIns="91440" tIns="45720" rIns="91440" bIns="45720">
            <a:prstTxWarp prst="textArchUp">
              <a:avLst/>
            </a:prstTxWarp>
            <a:spAutoFit/>
          </a:bodyPr>
          <a:lstStyle/>
          <a:p>
            <a:pPr algn="ctr"/>
            <a:r>
              <a:rPr lang="en-US" sz="2800" b="1" dirty="0">
                <a:ln w="0"/>
                <a:solidFill>
                  <a:schemeClr val="bg1"/>
                </a:solidFill>
                <a:latin typeface="Century Gothic" panose="020B0502020202020204" pitchFamily="34" charset="0"/>
              </a:rPr>
              <a:t>Q4</a:t>
            </a:r>
            <a:endParaRPr lang="en-US" sz="2800" b="1" cap="none" spc="0" dirty="0">
              <a:ln w="0"/>
              <a:solidFill>
                <a:schemeClr val="bg1"/>
              </a:solidFill>
              <a:effectLst/>
              <a:latin typeface="Century Gothic" panose="020B0502020202020204" pitchFamily="34" charset="0"/>
            </a:endParaRPr>
          </a:p>
        </p:txBody>
      </p:sp>
      <p:sp>
        <p:nvSpPr>
          <p:cNvPr id="63" name="TextBox 62">
            <a:extLst>
              <a:ext uri="{FF2B5EF4-FFF2-40B4-BE49-F238E27FC236}">
                <a16:creationId xmlns:a16="http://schemas.microsoft.com/office/drawing/2014/main" id="{0C7FF4E2-2A04-5B5B-EEBD-47DC3E470847}"/>
              </a:ext>
            </a:extLst>
          </p:cNvPr>
          <p:cNvSpPr txBox="1"/>
          <p:nvPr/>
        </p:nvSpPr>
        <p:spPr>
          <a:xfrm>
            <a:off x="8931566" y="1112092"/>
            <a:ext cx="2771913" cy="276999"/>
          </a:xfrm>
          <a:prstGeom prst="rect">
            <a:avLst/>
          </a:prstGeom>
          <a:noFill/>
        </p:spPr>
        <p:txBody>
          <a:bodyPr wrap="none" rtlCol="0">
            <a:spAutoFit/>
          </a:bodyPr>
          <a:lstStyle/>
          <a:p>
            <a:r>
              <a:rPr lang="en-US" sz="1200" b="1" dirty="0">
                <a:solidFill>
                  <a:srgbClr val="F5BE45"/>
                </a:solidFill>
                <a:latin typeface="Century Gothic" panose="020B0502020202020204" pitchFamily="34" charset="0"/>
              </a:rPr>
              <a:t>Enter milestone or key activity here</a:t>
            </a:r>
          </a:p>
        </p:txBody>
      </p:sp>
      <p:sp>
        <p:nvSpPr>
          <p:cNvPr id="128" name="TextBox 127">
            <a:extLst>
              <a:ext uri="{FF2B5EF4-FFF2-40B4-BE49-F238E27FC236}">
                <a16:creationId xmlns:a16="http://schemas.microsoft.com/office/drawing/2014/main" id="{58F4C5F7-1607-6450-FE8E-890FDB78562B}"/>
              </a:ext>
            </a:extLst>
          </p:cNvPr>
          <p:cNvSpPr txBox="1"/>
          <p:nvPr/>
        </p:nvSpPr>
        <p:spPr>
          <a:xfrm>
            <a:off x="8931566" y="1503888"/>
            <a:ext cx="2771913" cy="276999"/>
          </a:xfrm>
          <a:prstGeom prst="rect">
            <a:avLst/>
          </a:prstGeom>
          <a:noFill/>
        </p:spPr>
        <p:txBody>
          <a:bodyPr wrap="none" rtlCol="0">
            <a:spAutoFit/>
          </a:bodyPr>
          <a:lstStyle/>
          <a:p>
            <a:r>
              <a:rPr lang="en-US" sz="1200" b="1" dirty="0">
                <a:solidFill>
                  <a:srgbClr val="95B462"/>
                </a:solidFill>
                <a:latin typeface="Century Gothic" panose="020B0502020202020204" pitchFamily="34" charset="0"/>
              </a:rPr>
              <a:t>Enter milestone or key activity here</a:t>
            </a:r>
          </a:p>
        </p:txBody>
      </p:sp>
      <p:sp>
        <p:nvSpPr>
          <p:cNvPr id="129" name="TextBox 128">
            <a:extLst>
              <a:ext uri="{FF2B5EF4-FFF2-40B4-BE49-F238E27FC236}">
                <a16:creationId xmlns:a16="http://schemas.microsoft.com/office/drawing/2014/main" id="{FE143316-2DF0-E39E-4AA6-709CAEACD949}"/>
              </a:ext>
            </a:extLst>
          </p:cNvPr>
          <p:cNvSpPr txBox="1"/>
          <p:nvPr/>
        </p:nvSpPr>
        <p:spPr>
          <a:xfrm>
            <a:off x="8931566" y="1895684"/>
            <a:ext cx="2771913" cy="276999"/>
          </a:xfrm>
          <a:prstGeom prst="rect">
            <a:avLst/>
          </a:prstGeom>
          <a:noFill/>
        </p:spPr>
        <p:txBody>
          <a:bodyPr wrap="none" rtlCol="0">
            <a:spAutoFit/>
          </a:bodyPr>
          <a:lstStyle/>
          <a:p>
            <a:r>
              <a:rPr lang="en-US" sz="1200" b="1" dirty="0">
                <a:solidFill>
                  <a:srgbClr val="67A46F"/>
                </a:solidFill>
                <a:latin typeface="Century Gothic" panose="020B0502020202020204" pitchFamily="34" charset="0"/>
              </a:rPr>
              <a:t>Enter milestone or key activity here</a:t>
            </a:r>
          </a:p>
        </p:txBody>
      </p:sp>
      <p:sp>
        <p:nvSpPr>
          <p:cNvPr id="130" name="TextBox 129">
            <a:extLst>
              <a:ext uri="{FF2B5EF4-FFF2-40B4-BE49-F238E27FC236}">
                <a16:creationId xmlns:a16="http://schemas.microsoft.com/office/drawing/2014/main" id="{6E02F710-99AE-5018-3D97-72EDE51F11C1}"/>
              </a:ext>
            </a:extLst>
          </p:cNvPr>
          <p:cNvSpPr txBox="1"/>
          <p:nvPr/>
        </p:nvSpPr>
        <p:spPr>
          <a:xfrm>
            <a:off x="8837232" y="4619203"/>
            <a:ext cx="2771913" cy="276999"/>
          </a:xfrm>
          <a:prstGeom prst="rect">
            <a:avLst/>
          </a:prstGeom>
          <a:noFill/>
        </p:spPr>
        <p:txBody>
          <a:bodyPr wrap="none" rtlCol="0">
            <a:spAutoFit/>
          </a:bodyPr>
          <a:lstStyle/>
          <a:p>
            <a:r>
              <a:rPr lang="en-US" sz="1200" b="1" dirty="0">
                <a:solidFill>
                  <a:srgbClr val="409586"/>
                </a:solidFill>
                <a:latin typeface="Century Gothic" panose="020B0502020202020204" pitchFamily="34" charset="0"/>
              </a:rPr>
              <a:t>Enter milestone or key activity here</a:t>
            </a:r>
          </a:p>
        </p:txBody>
      </p:sp>
      <p:sp>
        <p:nvSpPr>
          <p:cNvPr id="131" name="TextBox 130">
            <a:extLst>
              <a:ext uri="{FF2B5EF4-FFF2-40B4-BE49-F238E27FC236}">
                <a16:creationId xmlns:a16="http://schemas.microsoft.com/office/drawing/2014/main" id="{1325CE5F-0CB3-9311-52E6-991B43C2E7FF}"/>
              </a:ext>
            </a:extLst>
          </p:cNvPr>
          <p:cNvSpPr txBox="1"/>
          <p:nvPr/>
        </p:nvSpPr>
        <p:spPr>
          <a:xfrm>
            <a:off x="8837232" y="5004533"/>
            <a:ext cx="2771913" cy="276999"/>
          </a:xfrm>
          <a:prstGeom prst="rect">
            <a:avLst/>
          </a:prstGeom>
          <a:noFill/>
        </p:spPr>
        <p:txBody>
          <a:bodyPr wrap="none" rtlCol="0">
            <a:spAutoFit/>
          </a:bodyPr>
          <a:lstStyle/>
          <a:p>
            <a:r>
              <a:rPr lang="en-US" sz="1200" b="1" dirty="0">
                <a:solidFill>
                  <a:srgbClr val="3A78A8"/>
                </a:solidFill>
                <a:latin typeface="Century Gothic" panose="020B0502020202020204" pitchFamily="34" charset="0"/>
              </a:rPr>
              <a:t>Enter milestone or key activity here</a:t>
            </a:r>
          </a:p>
        </p:txBody>
      </p:sp>
      <p:sp>
        <p:nvSpPr>
          <p:cNvPr id="132" name="TextBox 131">
            <a:extLst>
              <a:ext uri="{FF2B5EF4-FFF2-40B4-BE49-F238E27FC236}">
                <a16:creationId xmlns:a16="http://schemas.microsoft.com/office/drawing/2014/main" id="{437EC73B-0D68-F2E6-6368-399F6252050E}"/>
              </a:ext>
            </a:extLst>
          </p:cNvPr>
          <p:cNvSpPr txBox="1"/>
          <p:nvPr/>
        </p:nvSpPr>
        <p:spPr>
          <a:xfrm>
            <a:off x="8837231" y="5395108"/>
            <a:ext cx="2771913" cy="276999"/>
          </a:xfrm>
          <a:prstGeom prst="rect">
            <a:avLst/>
          </a:prstGeom>
          <a:noFill/>
        </p:spPr>
        <p:txBody>
          <a:bodyPr wrap="none" rtlCol="0">
            <a:spAutoFit/>
          </a:bodyPr>
          <a:lstStyle/>
          <a:p>
            <a:r>
              <a:rPr lang="en-US" sz="1200" b="1" dirty="0">
                <a:solidFill>
                  <a:srgbClr val="4B81BD"/>
                </a:solidFill>
                <a:latin typeface="Century Gothic" panose="020B0502020202020204" pitchFamily="34" charset="0"/>
              </a:rPr>
              <a:t>Enter milestone or key activity here</a:t>
            </a:r>
          </a:p>
        </p:txBody>
      </p:sp>
      <p:sp>
        <p:nvSpPr>
          <p:cNvPr id="133" name="TextBox 132">
            <a:extLst>
              <a:ext uri="{FF2B5EF4-FFF2-40B4-BE49-F238E27FC236}">
                <a16:creationId xmlns:a16="http://schemas.microsoft.com/office/drawing/2014/main" id="{B1A4218E-EE3B-BCE2-49C8-696F561029CA}"/>
              </a:ext>
            </a:extLst>
          </p:cNvPr>
          <p:cNvSpPr txBox="1"/>
          <p:nvPr/>
        </p:nvSpPr>
        <p:spPr>
          <a:xfrm>
            <a:off x="566917" y="5395108"/>
            <a:ext cx="2771913" cy="276999"/>
          </a:xfrm>
          <a:prstGeom prst="rect">
            <a:avLst/>
          </a:prstGeom>
          <a:noFill/>
        </p:spPr>
        <p:txBody>
          <a:bodyPr wrap="none" rtlCol="0">
            <a:spAutoFit/>
          </a:bodyPr>
          <a:lstStyle/>
          <a:p>
            <a:r>
              <a:rPr lang="en-US" sz="1200" b="1" dirty="0">
                <a:solidFill>
                  <a:srgbClr val="495BA5"/>
                </a:solidFill>
                <a:latin typeface="Century Gothic" panose="020B0502020202020204" pitchFamily="34" charset="0"/>
              </a:rPr>
              <a:t>Enter milestone or key activity here</a:t>
            </a:r>
          </a:p>
        </p:txBody>
      </p:sp>
      <p:sp>
        <p:nvSpPr>
          <p:cNvPr id="134" name="TextBox 133">
            <a:extLst>
              <a:ext uri="{FF2B5EF4-FFF2-40B4-BE49-F238E27FC236}">
                <a16:creationId xmlns:a16="http://schemas.microsoft.com/office/drawing/2014/main" id="{D41AD53C-67F0-0B10-4DDA-8793DFA8C41D}"/>
              </a:ext>
            </a:extLst>
          </p:cNvPr>
          <p:cNvSpPr txBox="1"/>
          <p:nvPr/>
        </p:nvSpPr>
        <p:spPr>
          <a:xfrm>
            <a:off x="566916" y="5004532"/>
            <a:ext cx="2771913" cy="276999"/>
          </a:xfrm>
          <a:prstGeom prst="rect">
            <a:avLst/>
          </a:prstGeom>
          <a:noFill/>
        </p:spPr>
        <p:txBody>
          <a:bodyPr wrap="none" rtlCol="0">
            <a:spAutoFit/>
          </a:bodyPr>
          <a:lstStyle/>
          <a:p>
            <a:r>
              <a:rPr lang="en-US" sz="1200" b="1" dirty="0">
                <a:solidFill>
                  <a:srgbClr val="7944A0"/>
                </a:solidFill>
                <a:latin typeface="Century Gothic" panose="020B0502020202020204" pitchFamily="34" charset="0"/>
              </a:rPr>
              <a:t>Enter milestone or key activity here</a:t>
            </a:r>
          </a:p>
        </p:txBody>
      </p:sp>
      <p:sp>
        <p:nvSpPr>
          <p:cNvPr id="135" name="TextBox 134">
            <a:extLst>
              <a:ext uri="{FF2B5EF4-FFF2-40B4-BE49-F238E27FC236}">
                <a16:creationId xmlns:a16="http://schemas.microsoft.com/office/drawing/2014/main" id="{90545A5C-D224-EE97-A640-E34D0CEC3A9C}"/>
              </a:ext>
            </a:extLst>
          </p:cNvPr>
          <p:cNvSpPr txBox="1"/>
          <p:nvPr/>
        </p:nvSpPr>
        <p:spPr>
          <a:xfrm>
            <a:off x="566916" y="4613733"/>
            <a:ext cx="2771913" cy="276999"/>
          </a:xfrm>
          <a:prstGeom prst="rect">
            <a:avLst/>
          </a:prstGeom>
          <a:noFill/>
        </p:spPr>
        <p:txBody>
          <a:bodyPr wrap="none" rtlCol="0">
            <a:spAutoFit/>
          </a:bodyPr>
          <a:lstStyle/>
          <a:p>
            <a:r>
              <a:rPr lang="en-US" sz="1200" b="1" dirty="0">
                <a:solidFill>
                  <a:srgbClr val="9D397D"/>
                </a:solidFill>
                <a:latin typeface="Century Gothic" panose="020B0502020202020204" pitchFamily="34" charset="0"/>
              </a:rPr>
              <a:t>Enter milestone or key activity here</a:t>
            </a:r>
          </a:p>
        </p:txBody>
      </p:sp>
      <p:sp>
        <p:nvSpPr>
          <p:cNvPr id="136" name="TextBox 135">
            <a:extLst>
              <a:ext uri="{FF2B5EF4-FFF2-40B4-BE49-F238E27FC236}">
                <a16:creationId xmlns:a16="http://schemas.microsoft.com/office/drawing/2014/main" id="{2B3488B9-FEB6-3B19-F9A9-2AC968380233}"/>
              </a:ext>
            </a:extLst>
          </p:cNvPr>
          <p:cNvSpPr txBox="1"/>
          <p:nvPr/>
        </p:nvSpPr>
        <p:spPr>
          <a:xfrm>
            <a:off x="566916" y="2034184"/>
            <a:ext cx="2771913" cy="276999"/>
          </a:xfrm>
          <a:prstGeom prst="rect">
            <a:avLst/>
          </a:prstGeom>
          <a:noFill/>
        </p:spPr>
        <p:txBody>
          <a:bodyPr wrap="none" rtlCol="0">
            <a:spAutoFit/>
          </a:bodyPr>
          <a:lstStyle/>
          <a:p>
            <a:r>
              <a:rPr lang="en-US" sz="1200" b="1" dirty="0">
                <a:solidFill>
                  <a:srgbClr val="E3485E"/>
                </a:solidFill>
                <a:latin typeface="Century Gothic" panose="020B0502020202020204" pitchFamily="34" charset="0"/>
              </a:rPr>
              <a:t>Enter milestone or key activity here</a:t>
            </a:r>
          </a:p>
        </p:txBody>
      </p:sp>
      <p:sp>
        <p:nvSpPr>
          <p:cNvPr id="137" name="TextBox 136">
            <a:extLst>
              <a:ext uri="{FF2B5EF4-FFF2-40B4-BE49-F238E27FC236}">
                <a16:creationId xmlns:a16="http://schemas.microsoft.com/office/drawing/2014/main" id="{6E55C140-A0D7-1673-D854-CB8FCDCD5E25}"/>
              </a:ext>
            </a:extLst>
          </p:cNvPr>
          <p:cNvSpPr txBox="1"/>
          <p:nvPr/>
        </p:nvSpPr>
        <p:spPr>
          <a:xfrm>
            <a:off x="566916" y="1642388"/>
            <a:ext cx="2771913" cy="276999"/>
          </a:xfrm>
          <a:prstGeom prst="rect">
            <a:avLst/>
          </a:prstGeom>
          <a:noFill/>
        </p:spPr>
        <p:txBody>
          <a:bodyPr wrap="none" rtlCol="0">
            <a:spAutoFit/>
          </a:bodyPr>
          <a:lstStyle/>
          <a:p>
            <a:r>
              <a:rPr lang="en-US" sz="1200" b="1" dirty="0">
                <a:solidFill>
                  <a:srgbClr val="DB3A3D"/>
                </a:solidFill>
                <a:latin typeface="Century Gothic" panose="020B0502020202020204" pitchFamily="34" charset="0"/>
              </a:rPr>
              <a:t>Enter milestone or key activity here</a:t>
            </a:r>
          </a:p>
        </p:txBody>
      </p:sp>
      <p:sp>
        <p:nvSpPr>
          <p:cNvPr id="138" name="TextBox 137">
            <a:extLst>
              <a:ext uri="{FF2B5EF4-FFF2-40B4-BE49-F238E27FC236}">
                <a16:creationId xmlns:a16="http://schemas.microsoft.com/office/drawing/2014/main" id="{EF47A8BF-C01D-4415-B354-6B0275360267}"/>
              </a:ext>
            </a:extLst>
          </p:cNvPr>
          <p:cNvSpPr txBox="1"/>
          <p:nvPr/>
        </p:nvSpPr>
        <p:spPr>
          <a:xfrm>
            <a:off x="566916" y="1251701"/>
            <a:ext cx="2771913" cy="276999"/>
          </a:xfrm>
          <a:prstGeom prst="rect">
            <a:avLst/>
          </a:prstGeom>
          <a:noFill/>
        </p:spPr>
        <p:txBody>
          <a:bodyPr wrap="none" rtlCol="0">
            <a:spAutoFit/>
          </a:bodyPr>
          <a:lstStyle/>
          <a:p>
            <a:r>
              <a:rPr lang="en-US" sz="1200" b="1" dirty="0">
                <a:solidFill>
                  <a:srgbClr val="EA6E3B"/>
                </a:solidFill>
                <a:latin typeface="Century Gothic" panose="020B0502020202020204" pitchFamily="34" charset="0"/>
              </a:rPr>
              <a:t>Enter milestone or key activity here</a:t>
            </a:r>
          </a:p>
        </p:txBody>
      </p:sp>
      <p:sp>
        <p:nvSpPr>
          <p:cNvPr id="142" name="TextBox 141">
            <a:extLst>
              <a:ext uri="{FF2B5EF4-FFF2-40B4-BE49-F238E27FC236}">
                <a16:creationId xmlns:a16="http://schemas.microsoft.com/office/drawing/2014/main" id="{EEAC4ECA-077B-6C38-2FB0-366B89277556}"/>
              </a:ext>
            </a:extLst>
          </p:cNvPr>
          <p:cNvSpPr txBox="1"/>
          <p:nvPr/>
        </p:nvSpPr>
        <p:spPr>
          <a:xfrm rot="770904">
            <a:off x="6434965" y="1038737"/>
            <a:ext cx="512576" cy="369332"/>
          </a:xfrm>
          <a:prstGeom prst="rect">
            <a:avLst/>
          </a:prstGeom>
          <a:noFill/>
        </p:spPr>
        <p:txBody>
          <a:bodyPr wrap="none" rtlCol="0">
            <a:spAutoFit/>
          </a:bodyPr>
          <a:lstStyle/>
          <a:p>
            <a:r>
              <a:rPr lang="en-US" dirty="0"/>
              <a:t>Jan</a:t>
            </a:r>
          </a:p>
        </p:txBody>
      </p:sp>
      <p:sp>
        <p:nvSpPr>
          <p:cNvPr id="143" name="TextBox 142">
            <a:extLst>
              <a:ext uri="{FF2B5EF4-FFF2-40B4-BE49-F238E27FC236}">
                <a16:creationId xmlns:a16="http://schemas.microsoft.com/office/drawing/2014/main" id="{0D564DF9-69B1-8574-C6B4-88D97BDB4E80}"/>
              </a:ext>
            </a:extLst>
          </p:cNvPr>
          <p:cNvSpPr txBox="1"/>
          <p:nvPr/>
        </p:nvSpPr>
        <p:spPr>
          <a:xfrm rot="2610319">
            <a:off x="7416738" y="1629710"/>
            <a:ext cx="555217" cy="369332"/>
          </a:xfrm>
          <a:prstGeom prst="rect">
            <a:avLst/>
          </a:prstGeom>
          <a:noFill/>
        </p:spPr>
        <p:txBody>
          <a:bodyPr wrap="none" rtlCol="0">
            <a:spAutoFit/>
          </a:bodyPr>
          <a:lstStyle/>
          <a:p>
            <a:r>
              <a:rPr lang="en-US" dirty="0"/>
              <a:t>Feb</a:t>
            </a:r>
          </a:p>
        </p:txBody>
      </p:sp>
      <p:sp>
        <p:nvSpPr>
          <p:cNvPr id="144" name="TextBox 143">
            <a:extLst>
              <a:ext uri="{FF2B5EF4-FFF2-40B4-BE49-F238E27FC236}">
                <a16:creationId xmlns:a16="http://schemas.microsoft.com/office/drawing/2014/main" id="{42023278-7BBA-E9C6-5F92-363947AA01B2}"/>
              </a:ext>
            </a:extLst>
          </p:cNvPr>
          <p:cNvSpPr txBox="1"/>
          <p:nvPr/>
        </p:nvSpPr>
        <p:spPr>
          <a:xfrm rot="4266067">
            <a:off x="7994602" y="2607682"/>
            <a:ext cx="567784" cy="369332"/>
          </a:xfrm>
          <a:prstGeom prst="rect">
            <a:avLst/>
          </a:prstGeom>
          <a:noFill/>
        </p:spPr>
        <p:txBody>
          <a:bodyPr wrap="none" rtlCol="0">
            <a:spAutoFit/>
          </a:bodyPr>
          <a:lstStyle/>
          <a:p>
            <a:r>
              <a:rPr lang="en-US" dirty="0"/>
              <a:t>Mar</a:t>
            </a:r>
          </a:p>
        </p:txBody>
      </p:sp>
      <p:sp>
        <p:nvSpPr>
          <p:cNvPr id="145" name="TextBox 144">
            <a:extLst>
              <a:ext uri="{FF2B5EF4-FFF2-40B4-BE49-F238E27FC236}">
                <a16:creationId xmlns:a16="http://schemas.microsoft.com/office/drawing/2014/main" id="{AD4C0B23-782B-F710-722F-15C91224E216}"/>
              </a:ext>
            </a:extLst>
          </p:cNvPr>
          <p:cNvSpPr txBox="1"/>
          <p:nvPr/>
        </p:nvSpPr>
        <p:spPr>
          <a:xfrm rot="6255851">
            <a:off x="8014641" y="3759278"/>
            <a:ext cx="527709" cy="369332"/>
          </a:xfrm>
          <a:prstGeom prst="rect">
            <a:avLst/>
          </a:prstGeom>
          <a:noFill/>
        </p:spPr>
        <p:txBody>
          <a:bodyPr wrap="none" rtlCol="0">
            <a:spAutoFit/>
          </a:bodyPr>
          <a:lstStyle/>
          <a:p>
            <a:r>
              <a:rPr lang="en-US" dirty="0"/>
              <a:t>Apr</a:t>
            </a:r>
          </a:p>
        </p:txBody>
      </p:sp>
      <p:sp>
        <p:nvSpPr>
          <p:cNvPr id="146" name="TextBox 145">
            <a:extLst>
              <a:ext uri="{FF2B5EF4-FFF2-40B4-BE49-F238E27FC236}">
                <a16:creationId xmlns:a16="http://schemas.microsoft.com/office/drawing/2014/main" id="{A7D269CA-1E8B-B43E-A242-2657BA767552}"/>
              </a:ext>
            </a:extLst>
          </p:cNvPr>
          <p:cNvSpPr txBox="1"/>
          <p:nvPr/>
        </p:nvSpPr>
        <p:spPr>
          <a:xfrm rot="7795055">
            <a:off x="7383663" y="4781660"/>
            <a:ext cx="594778" cy="369332"/>
          </a:xfrm>
          <a:prstGeom prst="rect">
            <a:avLst/>
          </a:prstGeom>
          <a:noFill/>
        </p:spPr>
        <p:txBody>
          <a:bodyPr wrap="none" rtlCol="0">
            <a:spAutoFit/>
          </a:bodyPr>
          <a:lstStyle/>
          <a:p>
            <a:r>
              <a:rPr lang="en-US" dirty="0"/>
              <a:t>May</a:t>
            </a:r>
          </a:p>
        </p:txBody>
      </p:sp>
      <p:sp>
        <p:nvSpPr>
          <p:cNvPr id="147" name="TextBox 146">
            <a:extLst>
              <a:ext uri="{FF2B5EF4-FFF2-40B4-BE49-F238E27FC236}">
                <a16:creationId xmlns:a16="http://schemas.microsoft.com/office/drawing/2014/main" id="{DE47EF2D-D4FA-6D3B-136B-2B2AE0D7697B}"/>
              </a:ext>
            </a:extLst>
          </p:cNvPr>
          <p:cNvSpPr txBox="1"/>
          <p:nvPr/>
        </p:nvSpPr>
        <p:spPr>
          <a:xfrm rot="9936612">
            <a:off x="6430326" y="5388259"/>
            <a:ext cx="516488" cy="369332"/>
          </a:xfrm>
          <a:prstGeom prst="rect">
            <a:avLst/>
          </a:prstGeom>
          <a:noFill/>
        </p:spPr>
        <p:txBody>
          <a:bodyPr wrap="none" rtlCol="0">
            <a:spAutoFit/>
          </a:bodyPr>
          <a:lstStyle/>
          <a:p>
            <a:r>
              <a:rPr lang="en-US" dirty="0"/>
              <a:t>Jun</a:t>
            </a:r>
          </a:p>
        </p:txBody>
      </p:sp>
      <p:sp>
        <p:nvSpPr>
          <p:cNvPr id="150" name="TextBox 149">
            <a:extLst>
              <a:ext uri="{FF2B5EF4-FFF2-40B4-BE49-F238E27FC236}">
                <a16:creationId xmlns:a16="http://schemas.microsoft.com/office/drawing/2014/main" id="{9A2384B5-D413-DDAC-1D09-CB2BF0DAF41B}"/>
              </a:ext>
            </a:extLst>
          </p:cNvPr>
          <p:cNvSpPr txBox="1"/>
          <p:nvPr/>
        </p:nvSpPr>
        <p:spPr>
          <a:xfrm rot="11883955">
            <a:off x="5273153" y="5390415"/>
            <a:ext cx="449162" cy="369332"/>
          </a:xfrm>
          <a:prstGeom prst="rect">
            <a:avLst/>
          </a:prstGeom>
          <a:noFill/>
        </p:spPr>
        <p:txBody>
          <a:bodyPr wrap="none" rtlCol="0">
            <a:spAutoFit/>
          </a:bodyPr>
          <a:lstStyle/>
          <a:p>
            <a:r>
              <a:rPr lang="en-US" dirty="0"/>
              <a:t>Jul</a:t>
            </a:r>
          </a:p>
        </p:txBody>
      </p:sp>
      <p:sp>
        <p:nvSpPr>
          <p:cNvPr id="151" name="TextBox 150">
            <a:extLst>
              <a:ext uri="{FF2B5EF4-FFF2-40B4-BE49-F238E27FC236}">
                <a16:creationId xmlns:a16="http://schemas.microsoft.com/office/drawing/2014/main" id="{3F32E875-6051-6A22-AA2A-98953667EABE}"/>
              </a:ext>
            </a:extLst>
          </p:cNvPr>
          <p:cNvSpPr txBox="1"/>
          <p:nvPr/>
        </p:nvSpPr>
        <p:spPr>
          <a:xfrm rot="13525304">
            <a:off x="4184398" y="4824213"/>
            <a:ext cx="561372" cy="369332"/>
          </a:xfrm>
          <a:prstGeom prst="rect">
            <a:avLst/>
          </a:prstGeom>
          <a:noFill/>
        </p:spPr>
        <p:txBody>
          <a:bodyPr wrap="none" rtlCol="0">
            <a:spAutoFit/>
          </a:bodyPr>
          <a:lstStyle/>
          <a:p>
            <a:r>
              <a:rPr lang="en-US" dirty="0"/>
              <a:t>Aug</a:t>
            </a:r>
          </a:p>
        </p:txBody>
      </p:sp>
      <p:sp>
        <p:nvSpPr>
          <p:cNvPr id="152" name="TextBox 151">
            <a:extLst>
              <a:ext uri="{FF2B5EF4-FFF2-40B4-BE49-F238E27FC236}">
                <a16:creationId xmlns:a16="http://schemas.microsoft.com/office/drawing/2014/main" id="{F323FB49-6073-08FB-1989-8EBD43EBF564}"/>
              </a:ext>
            </a:extLst>
          </p:cNvPr>
          <p:cNvSpPr txBox="1"/>
          <p:nvPr/>
        </p:nvSpPr>
        <p:spPr>
          <a:xfrm rot="15004987">
            <a:off x="3582671" y="3801231"/>
            <a:ext cx="566181" cy="369332"/>
          </a:xfrm>
          <a:prstGeom prst="rect">
            <a:avLst/>
          </a:prstGeom>
          <a:noFill/>
        </p:spPr>
        <p:txBody>
          <a:bodyPr wrap="none" rtlCol="0">
            <a:spAutoFit/>
          </a:bodyPr>
          <a:lstStyle/>
          <a:p>
            <a:r>
              <a:rPr lang="en-US" dirty="0"/>
              <a:t>Sep</a:t>
            </a:r>
          </a:p>
        </p:txBody>
      </p:sp>
      <p:sp>
        <p:nvSpPr>
          <p:cNvPr id="154" name="TextBox 153">
            <a:extLst>
              <a:ext uri="{FF2B5EF4-FFF2-40B4-BE49-F238E27FC236}">
                <a16:creationId xmlns:a16="http://schemas.microsoft.com/office/drawing/2014/main" id="{772CF559-8051-2C82-BC99-2CA10248D247}"/>
              </a:ext>
            </a:extLst>
          </p:cNvPr>
          <p:cNvSpPr txBox="1"/>
          <p:nvPr/>
        </p:nvSpPr>
        <p:spPr>
          <a:xfrm rot="16674369">
            <a:off x="3615621" y="2598292"/>
            <a:ext cx="550151" cy="369332"/>
          </a:xfrm>
          <a:prstGeom prst="rect">
            <a:avLst/>
          </a:prstGeom>
          <a:noFill/>
        </p:spPr>
        <p:txBody>
          <a:bodyPr wrap="none" rtlCol="0">
            <a:spAutoFit/>
          </a:bodyPr>
          <a:lstStyle/>
          <a:p>
            <a:r>
              <a:rPr lang="en-US" dirty="0"/>
              <a:t>Oct</a:t>
            </a:r>
          </a:p>
        </p:txBody>
      </p:sp>
      <p:sp>
        <p:nvSpPr>
          <p:cNvPr id="155" name="TextBox 154">
            <a:extLst>
              <a:ext uri="{FF2B5EF4-FFF2-40B4-BE49-F238E27FC236}">
                <a16:creationId xmlns:a16="http://schemas.microsoft.com/office/drawing/2014/main" id="{EDD4834D-D109-8A20-5EF0-0B601DC4CAC7}"/>
              </a:ext>
            </a:extLst>
          </p:cNvPr>
          <p:cNvSpPr txBox="1"/>
          <p:nvPr/>
        </p:nvSpPr>
        <p:spPr>
          <a:xfrm rot="18930858">
            <a:off x="4207844" y="1596222"/>
            <a:ext cx="576761" cy="369332"/>
          </a:xfrm>
          <a:prstGeom prst="rect">
            <a:avLst/>
          </a:prstGeom>
          <a:noFill/>
        </p:spPr>
        <p:txBody>
          <a:bodyPr wrap="none" rtlCol="0">
            <a:spAutoFit/>
          </a:bodyPr>
          <a:lstStyle/>
          <a:p>
            <a:r>
              <a:rPr lang="en-US" dirty="0"/>
              <a:t>Nov</a:t>
            </a:r>
          </a:p>
        </p:txBody>
      </p:sp>
      <p:sp>
        <p:nvSpPr>
          <p:cNvPr id="156" name="TextBox 155">
            <a:extLst>
              <a:ext uri="{FF2B5EF4-FFF2-40B4-BE49-F238E27FC236}">
                <a16:creationId xmlns:a16="http://schemas.microsoft.com/office/drawing/2014/main" id="{F09FB0B9-4BC7-AF85-D871-04E1C489F948}"/>
              </a:ext>
            </a:extLst>
          </p:cNvPr>
          <p:cNvSpPr txBox="1"/>
          <p:nvPr/>
        </p:nvSpPr>
        <p:spPr>
          <a:xfrm rot="20415621">
            <a:off x="5224774" y="1035629"/>
            <a:ext cx="587020" cy="369332"/>
          </a:xfrm>
          <a:prstGeom prst="rect">
            <a:avLst/>
          </a:prstGeom>
          <a:noFill/>
        </p:spPr>
        <p:txBody>
          <a:bodyPr wrap="none" rtlCol="0">
            <a:spAutoFit/>
          </a:bodyPr>
          <a:lstStyle/>
          <a:p>
            <a:r>
              <a:rPr lang="en-US" dirty="0"/>
              <a:t>Dec</a:t>
            </a:r>
          </a:p>
        </p:txBody>
      </p:sp>
    </p:spTree>
    <p:extLst>
      <p:ext uri="{BB962C8B-B14F-4D97-AF65-F5344CB8AC3E}">
        <p14:creationId xmlns:p14="http://schemas.microsoft.com/office/powerpoint/2010/main" val="771439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16589</TotalTime>
  <Words>201</Words>
  <Application>Microsoft Macintosh PowerPoint</Application>
  <PresentationFormat>Widescreen</PresentationFormat>
  <Paragraphs>38</Paragraphs>
  <Slides>3</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Aptos</vt:lpstr>
      <vt:lpstr>Aptos Display</vt:lpstr>
      <vt:lpstr>Arial</vt:lpstr>
      <vt:lpstr>Calibri</vt:lpstr>
      <vt:lpstr>Century Gothic</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Brittany Johnston</cp:lastModifiedBy>
  <cp:revision>203</cp:revision>
  <cp:lastPrinted>2020-08-31T22:23:58Z</cp:lastPrinted>
  <dcterms:created xsi:type="dcterms:W3CDTF">2021-07-07T23:54:57Z</dcterms:created>
  <dcterms:modified xsi:type="dcterms:W3CDTF">2025-10-04T16:56:33Z</dcterms:modified>
</cp:coreProperties>
</file>