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65" r:id="rId3"/>
    <p:sldId id="36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716156"/>
    <a:srgbClr val="E8D1B8"/>
    <a:srgbClr val="9CA58C"/>
    <a:srgbClr val="EBD9B6"/>
    <a:srgbClr val="EEEBDE"/>
    <a:srgbClr val="FEF9EE"/>
    <a:srgbClr val="654105"/>
    <a:srgbClr val="DCF8EB"/>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3D5C3-02F3-48F6-A336-81B61378961F}" v="26" dt="2024-03-01T16:16:37.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6" d="100"/>
          <a:sy n="126" d="100"/>
        </p:scale>
        <p:origin x="66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D43D5C3-02F3-48F6-A336-81B61378961F}"/>
    <pc:docChg chg="undo custSel addSld delSld modSld">
      <pc:chgData name="Bess Dunlevy" userId="dd4b9a8537dbe9d0" providerId="LiveId" clId="{8D43D5C3-02F3-48F6-A336-81B61378961F}" dt="2024-03-01T16:16:47.653" v="340" actId="1076"/>
      <pc:docMkLst>
        <pc:docMk/>
      </pc:docMkLst>
      <pc:sldChg chg="addSp delSp modSp mod">
        <pc:chgData name="Bess Dunlevy" userId="dd4b9a8537dbe9d0" providerId="LiveId" clId="{8D43D5C3-02F3-48F6-A336-81B61378961F}" dt="2024-03-01T16:16:47.653" v="340" actId="1076"/>
        <pc:sldMkLst>
          <pc:docMk/>
          <pc:sldMk cId="1508588292" sldId="342"/>
        </pc:sldMkLst>
        <pc:spChg chg="mod">
          <ac:chgData name="Bess Dunlevy" userId="dd4b9a8537dbe9d0" providerId="LiveId" clId="{8D43D5C3-02F3-48F6-A336-81B61378961F}" dt="2024-03-01T15:58:40.499" v="29" actId="20577"/>
          <ac:spMkLst>
            <pc:docMk/>
            <pc:sldMk cId="1508588292" sldId="342"/>
            <ac:spMk id="33" creationId="{143A449B-AAB7-994A-92CE-8F48E2CA7DF6}"/>
          </ac:spMkLst>
        </pc:spChg>
        <pc:picChg chg="del">
          <ac:chgData name="Bess Dunlevy" userId="dd4b9a8537dbe9d0" providerId="LiveId" clId="{8D43D5C3-02F3-48F6-A336-81B61378961F}" dt="2024-03-01T15:58:44.820" v="30" actId="478"/>
          <ac:picMkLst>
            <pc:docMk/>
            <pc:sldMk cId="1508588292" sldId="342"/>
            <ac:picMk id="3" creationId="{B6FA8B4B-56B6-8DF9-1517-63941D7B5E07}"/>
          </ac:picMkLst>
        </pc:picChg>
        <pc:picChg chg="del">
          <ac:chgData name="Bess Dunlevy" userId="dd4b9a8537dbe9d0" providerId="LiveId" clId="{8D43D5C3-02F3-48F6-A336-81B61378961F}" dt="2024-03-01T15:58:44.820" v="30" actId="478"/>
          <ac:picMkLst>
            <pc:docMk/>
            <pc:sldMk cId="1508588292" sldId="342"/>
            <ac:picMk id="5" creationId="{AEBF5BCF-9DF0-C091-9821-B02B7C45630B}"/>
          </ac:picMkLst>
        </pc:picChg>
        <pc:picChg chg="add mod">
          <ac:chgData name="Bess Dunlevy" userId="dd4b9a8537dbe9d0" providerId="LiveId" clId="{8D43D5C3-02F3-48F6-A336-81B61378961F}" dt="2024-03-01T16:16:47.653" v="340" actId="1076"/>
          <ac:picMkLst>
            <pc:docMk/>
            <pc:sldMk cId="1508588292" sldId="342"/>
            <ac:picMk id="6" creationId="{24DA46BC-CB2B-27AA-8C4A-B58AAAE21E49}"/>
          </ac:picMkLst>
        </pc:picChg>
        <pc:picChg chg="del">
          <ac:chgData name="Bess Dunlevy" userId="dd4b9a8537dbe9d0" providerId="LiveId" clId="{8D43D5C3-02F3-48F6-A336-81B61378961F}" dt="2024-03-01T15:58:44.820" v="30" actId="478"/>
          <ac:picMkLst>
            <pc:docMk/>
            <pc:sldMk cId="1508588292" sldId="342"/>
            <ac:picMk id="7" creationId="{1ABF55F9-B24D-EB84-0B9C-F23E5B0A5BF6}"/>
          </ac:picMkLst>
        </pc:picChg>
        <pc:picChg chg="del">
          <ac:chgData name="Bess Dunlevy" userId="dd4b9a8537dbe9d0" providerId="LiveId" clId="{8D43D5C3-02F3-48F6-A336-81B61378961F}" dt="2024-03-01T15:58:44.820" v="30" actId="478"/>
          <ac:picMkLst>
            <pc:docMk/>
            <pc:sldMk cId="1508588292" sldId="342"/>
            <ac:picMk id="8" creationId="{A787BBB3-D119-27FE-1D49-8EC55857038D}"/>
          </ac:picMkLst>
        </pc:picChg>
      </pc:sldChg>
      <pc:sldChg chg="del">
        <pc:chgData name="Bess Dunlevy" userId="dd4b9a8537dbe9d0" providerId="LiveId" clId="{8D43D5C3-02F3-48F6-A336-81B61378961F}" dt="2024-03-01T15:58:52.884" v="32" actId="47"/>
        <pc:sldMkLst>
          <pc:docMk/>
          <pc:sldMk cId="1179924037" sldId="353"/>
        </pc:sldMkLst>
      </pc:sldChg>
      <pc:sldChg chg="del">
        <pc:chgData name="Bess Dunlevy" userId="dd4b9a8537dbe9d0" providerId="LiveId" clId="{8D43D5C3-02F3-48F6-A336-81B61378961F}" dt="2024-03-01T15:58:50.951" v="31" actId="47"/>
        <pc:sldMkLst>
          <pc:docMk/>
          <pc:sldMk cId="3611836273" sldId="354"/>
        </pc:sldMkLst>
      </pc:sldChg>
      <pc:sldChg chg="delSp modSp del mod">
        <pc:chgData name="Bess Dunlevy" userId="dd4b9a8537dbe9d0" providerId="LiveId" clId="{8D43D5C3-02F3-48F6-A336-81B61378961F}" dt="2024-03-01T16:14:22.532" v="310" actId="47"/>
        <pc:sldMkLst>
          <pc:docMk/>
          <pc:sldMk cId="1768034332" sldId="355"/>
        </pc:sldMkLst>
        <pc:spChg chg="mod">
          <ac:chgData name="Bess Dunlevy" userId="dd4b9a8537dbe9d0" providerId="LiveId" clId="{8D43D5C3-02F3-48F6-A336-81B61378961F}" dt="2024-03-01T15:59:10.947" v="60" actId="20577"/>
          <ac:spMkLst>
            <pc:docMk/>
            <pc:sldMk cId="1768034332" sldId="355"/>
            <ac:spMk id="2" creationId="{D3216E15-047D-993A-69FB-C75D946D8155}"/>
          </ac:spMkLst>
        </pc:spChg>
        <pc:spChg chg="del">
          <ac:chgData name="Bess Dunlevy" userId="dd4b9a8537dbe9d0" providerId="LiveId" clId="{8D43D5C3-02F3-48F6-A336-81B61378961F}" dt="2024-03-01T15:59:02.594" v="35" actId="478"/>
          <ac:spMkLst>
            <pc:docMk/>
            <pc:sldMk cId="1768034332" sldId="355"/>
            <ac:spMk id="3" creationId="{490309F4-BC16-288C-8E08-03940E0D15F4}"/>
          </ac:spMkLst>
        </pc:spChg>
        <pc:spChg chg="del">
          <ac:chgData name="Bess Dunlevy" userId="dd4b9a8537dbe9d0" providerId="LiveId" clId="{8D43D5C3-02F3-48F6-A336-81B61378961F}" dt="2024-03-01T15:59:17.561" v="61" actId="478"/>
          <ac:spMkLst>
            <pc:docMk/>
            <pc:sldMk cId="1768034332" sldId="355"/>
            <ac:spMk id="6" creationId="{23A37327-7B1B-4549-FF9D-9F7F9ABE70EA}"/>
          </ac:spMkLst>
        </pc:spChg>
        <pc:spChg chg="del">
          <ac:chgData name="Bess Dunlevy" userId="dd4b9a8537dbe9d0" providerId="LiveId" clId="{8D43D5C3-02F3-48F6-A336-81B61378961F}" dt="2024-03-01T15:58:58.833" v="33" actId="478"/>
          <ac:spMkLst>
            <pc:docMk/>
            <pc:sldMk cId="1768034332" sldId="355"/>
            <ac:spMk id="83" creationId="{06A091B6-7951-4E6E-E519-7E575C994306}"/>
          </ac:spMkLst>
        </pc:spChg>
        <pc:picChg chg="del">
          <ac:chgData name="Bess Dunlevy" userId="dd4b9a8537dbe9d0" providerId="LiveId" clId="{8D43D5C3-02F3-48F6-A336-81B61378961F}" dt="2024-03-01T15:59:00.745" v="34" actId="478"/>
          <ac:picMkLst>
            <pc:docMk/>
            <pc:sldMk cId="1768034332" sldId="355"/>
            <ac:picMk id="82" creationId="{960052D5-3E64-55AA-769F-924A21F975B4}"/>
          </ac:picMkLst>
        </pc:picChg>
      </pc:sldChg>
      <pc:sldChg chg="del">
        <pc:chgData name="Bess Dunlevy" userId="dd4b9a8537dbe9d0" providerId="LiveId" clId="{8D43D5C3-02F3-48F6-A336-81B61378961F}" dt="2024-03-01T16:14:26.435" v="311" actId="47"/>
        <pc:sldMkLst>
          <pc:docMk/>
          <pc:sldMk cId="668885758" sldId="356"/>
        </pc:sldMkLst>
      </pc:sldChg>
      <pc:sldChg chg="del">
        <pc:chgData name="Bess Dunlevy" userId="dd4b9a8537dbe9d0" providerId="LiveId" clId="{8D43D5C3-02F3-48F6-A336-81B61378961F}" dt="2024-03-01T16:14:26.435" v="311" actId="47"/>
        <pc:sldMkLst>
          <pc:docMk/>
          <pc:sldMk cId="726331407" sldId="357"/>
        </pc:sldMkLst>
      </pc:sldChg>
      <pc:sldChg chg="del">
        <pc:chgData name="Bess Dunlevy" userId="dd4b9a8537dbe9d0" providerId="LiveId" clId="{8D43D5C3-02F3-48F6-A336-81B61378961F}" dt="2024-03-01T16:14:26.435" v="311" actId="47"/>
        <pc:sldMkLst>
          <pc:docMk/>
          <pc:sldMk cId="1707960645" sldId="358"/>
        </pc:sldMkLst>
      </pc:sldChg>
      <pc:sldChg chg="del">
        <pc:chgData name="Bess Dunlevy" userId="dd4b9a8537dbe9d0" providerId="LiveId" clId="{8D43D5C3-02F3-48F6-A336-81B61378961F}" dt="2024-03-01T16:14:26.435" v="311" actId="47"/>
        <pc:sldMkLst>
          <pc:docMk/>
          <pc:sldMk cId="68900177" sldId="359"/>
        </pc:sldMkLst>
      </pc:sldChg>
      <pc:sldChg chg="del">
        <pc:chgData name="Bess Dunlevy" userId="dd4b9a8537dbe9d0" providerId="LiveId" clId="{8D43D5C3-02F3-48F6-A336-81B61378961F}" dt="2024-03-01T16:14:26.435" v="311" actId="47"/>
        <pc:sldMkLst>
          <pc:docMk/>
          <pc:sldMk cId="2533281481" sldId="360"/>
        </pc:sldMkLst>
      </pc:sldChg>
      <pc:sldChg chg="del">
        <pc:chgData name="Bess Dunlevy" userId="dd4b9a8537dbe9d0" providerId="LiveId" clId="{8D43D5C3-02F3-48F6-A336-81B61378961F}" dt="2024-03-01T16:14:26.435" v="311" actId="47"/>
        <pc:sldMkLst>
          <pc:docMk/>
          <pc:sldMk cId="2257888400" sldId="362"/>
        </pc:sldMkLst>
      </pc:sldChg>
      <pc:sldChg chg="del">
        <pc:chgData name="Bess Dunlevy" userId="dd4b9a8537dbe9d0" providerId="LiveId" clId="{8D43D5C3-02F3-48F6-A336-81B61378961F}" dt="2024-03-01T16:14:26.435" v="311" actId="47"/>
        <pc:sldMkLst>
          <pc:docMk/>
          <pc:sldMk cId="2566826690" sldId="363"/>
        </pc:sldMkLst>
      </pc:sldChg>
      <pc:sldChg chg="del">
        <pc:chgData name="Bess Dunlevy" userId="dd4b9a8537dbe9d0" providerId="LiveId" clId="{8D43D5C3-02F3-48F6-A336-81B61378961F}" dt="2024-03-01T16:14:26.435" v="311" actId="47"/>
        <pc:sldMkLst>
          <pc:docMk/>
          <pc:sldMk cId="3410493470" sldId="364"/>
        </pc:sldMkLst>
      </pc:sldChg>
      <pc:sldChg chg="addSp modSp new mod">
        <pc:chgData name="Bess Dunlevy" userId="dd4b9a8537dbe9d0" providerId="LiveId" clId="{8D43D5C3-02F3-48F6-A336-81B61378961F}" dt="2024-03-01T16:15:39.149" v="333" actId="1076"/>
        <pc:sldMkLst>
          <pc:docMk/>
          <pc:sldMk cId="1955100154" sldId="365"/>
        </pc:sldMkLst>
        <pc:spChg chg="add mod">
          <ac:chgData name="Bess Dunlevy" userId="dd4b9a8537dbe9d0" providerId="LiveId" clId="{8D43D5C3-02F3-48F6-A336-81B61378961F}" dt="2024-03-01T15:59:40.301" v="64" actId="14100"/>
          <ac:spMkLst>
            <pc:docMk/>
            <pc:sldMk cId="1955100154" sldId="365"/>
            <ac:spMk id="2" creationId="{1488F903-9E83-6DD1-25F2-DD0D60A0D68A}"/>
          </ac:spMkLst>
        </pc:spChg>
        <pc:spChg chg="add mod">
          <ac:chgData name="Bess Dunlevy" userId="dd4b9a8537dbe9d0" providerId="LiveId" clId="{8D43D5C3-02F3-48F6-A336-81B61378961F}" dt="2024-03-01T15:59:35.773" v="63"/>
          <ac:spMkLst>
            <pc:docMk/>
            <pc:sldMk cId="1955100154" sldId="365"/>
            <ac:spMk id="3" creationId="{CFED1AEF-41FF-4224-873E-6D4109FA5549}"/>
          </ac:spMkLst>
        </pc:spChg>
        <pc:spChg chg="add mod">
          <ac:chgData name="Bess Dunlevy" userId="dd4b9a8537dbe9d0" providerId="LiveId" clId="{8D43D5C3-02F3-48F6-A336-81B61378961F}" dt="2024-03-01T16:00:17.126" v="70" actId="1076"/>
          <ac:spMkLst>
            <pc:docMk/>
            <pc:sldMk cId="1955100154" sldId="365"/>
            <ac:spMk id="5" creationId="{CA87F555-482B-A939-E233-56727B016064}"/>
          </ac:spMkLst>
        </pc:spChg>
        <pc:spChg chg="add mod">
          <ac:chgData name="Bess Dunlevy" userId="dd4b9a8537dbe9d0" providerId="LiveId" clId="{8D43D5C3-02F3-48F6-A336-81B61378961F}" dt="2024-03-01T16:15:13.146" v="317" actId="1076"/>
          <ac:spMkLst>
            <pc:docMk/>
            <pc:sldMk cId="1955100154" sldId="365"/>
            <ac:spMk id="27" creationId="{355032D2-F522-DE7F-9486-9643DAC9AD28}"/>
          </ac:spMkLst>
        </pc:spChg>
        <pc:spChg chg="add mod">
          <ac:chgData name="Bess Dunlevy" userId="dd4b9a8537dbe9d0" providerId="LiveId" clId="{8D43D5C3-02F3-48F6-A336-81B61378961F}" dt="2024-03-01T16:15:16.373" v="318" actId="1076"/>
          <ac:spMkLst>
            <pc:docMk/>
            <pc:sldMk cId="1955100154" sldId="365"/>
            <ac:spMk id="28" creationId="{7B428D26-2720-6E26-8FE0-84C5B9DD51CA}"/>
          </ac:spMkLst>
        </pc:spChg>
        <pc:spChg chg="add mod">
          <ac:chgData name="Bess Dunlevy" userId="dd4b9a8537dbe9d0" providerId="LiveId" clId="{8D43D5C3-02F3-48F6-A336-81B61378961F}" dt="2024-03-01T16:15:19.451" v="319" actId="1076"/>
          <ac:spMkLst>
            <pc:docMk/>
            <pc:sldMk cId="1955100154" sldId="365"/>
            <ac:spMk id="29" creationId="{43EFCDCD-264B-0F71-CF22-A9277D7DB407}"/>
          </ac:spMkLst>
        </pc:spChg>
        <pc:spChg chg="add mod">
          <ac:chgData name="Bess Dunlevy" userId="dd4b9a8537dbe9d0" providerId="LiveId" clId="{8D43D5C3-02F3-48F6-A336-81B61378961F}" dt="2024-03-01T16:11:09.934" v="159"/>
          <ac:spMkLst>
            <pc:docMk/>
            <pc:sldMk cId="1955100154" sldId="365"/>
            <ac:spMk id="30" creationId="{0B5D60CA-C64D-210D-5683-12E0C15A903F}"/>
          </ac:spMkLst>
        </pc:spChg>
        <pc:spChg chg="add mod">
          <ac:chgData name="Bess Dunlevy" userId="dd4b9a8537dbe9d0" providerId="LiveId" clId="{8D43D5C3-02F3-48F6-A336-81B61378961F}" dt="2024-03-01T16:15:29.972" v="331" actId="1076"/>
          <ac:spMkLst>
            <pc:docMk/>
            <pc:sldMk cId="1955100154" sldId="365"/>
            <ac:spMk id="31" creationId="{15BACA47-B558-6E66-937C-89E85B05201F}"/>
          </ac:spMkLst>
        </pc:spChg>
        <pc:spChg chg="add mod">
          <ac:chgData name="Bess Dunlevy" userId="dd4b9a8537dbe9d0" providerId="LiveId" clId="{8D43D5C3-02F3-48F6-A336-81B61378961F}" dt="2024-03-01T16:15:34.404" v="332" actId="1076"/>
          <ac:spMkLst>
            <pc:docMk/>
            <pc:sldMk cId="1955100154" sldId="365"/>
            <ac:spMk id="32" creationId="{8BAEE53B-A517-0C27-2701-56288CEE492F}"/>
          </ac:spMkLst>
        </pc:spChg>
        <pc:spChg chg="add mod">
          <ac:chgData name="Bess Dunlevy" userId="dd4b9a8537dbe9d0" providerId="LiveId" clId="{8D43D5C3-02F3-48F6-A336-81B61378961F}" dt="2024-03-01T16:12:37.333" v="255" actId="20577"/>
          <ac:spMkLst>
            <pc:docMk/>
            <pc:sldMk cId="1955100154" sldId="365"/>
            <ac:spMk id="33" creationId="{FC0D0561-7E81-B674-4241-EF1117BC33BA}"/>
          </ac:spMkLst>
        </pc:spChg>
        <pc:spChg chg="add mod">
          <ac:chgData name="Bess Dunlevy" userId="dd4b9a8537dbe9d0" providerId="LiveId" clId="{8D43D5C3-02F3-48F6-A336-81B61378961F}" dt="2024-03-01T16:15:03.112" v="314" actId="1076"/>
          <ac:spMkLst>
            <pc:docMk/>
            <pc:sldMk cId="1955100154" sldId="365"/>
            <ac:spMk id="34" creationId="{E31D2344-98A7-43B1-CB26-116B63B89F21}"/>
          </ac:spMkLst>
        </pc:spChg>
        <pc:spChg chg="add mod">
          <ac:chgData name="Bess Dunlevy" userId="dd4b9a8537dbe9d0" providerId="LiveId" clId="{8D43D5C3-02F3-48F6-A336-81B61378961F}" dt="2024-03-01T16:15:39.149" v="333" actId="1076"/>
          <ac:spMkLst>
            <pc:docMk/>
            <pc:sldMk cId="1955100154" sldId="365"/>
            <ac:spMk id="35" creationId="{1214B272-48D8-4FBC-69EB-1E94B36B6DC3}"/>
          </ac:spMkLst>
        </pc:spChg>
        <pc:spChg chg="add mod">
          <ac:chgData name="Bess Dunlevy" userId="dd4b9a8537dbe9d0" providerId="LiveId" clId="{8D43D5C3-02F3-48F6-A336-81B61378961F}" dt="2024-03-01T16:14:00.580" v="308" actId="20577"/>
          <ac:spMkLst>
            <pc:docMk/>
            <pc:sldMk cId="1955100154" sldId="365"/>
            <ac:spMk id="36" creationId="{00A664C1-295E-01C6-A2B8-B80861552732}"/>
          </ac:spMkLst>
        </pc:spChg>
        <pc:graphicFrameChg chg="add mod">
          <ac:chgData name="Bess Dunlevy" userId="dd4b9a8537dbe9d0" providerId="LiveId" clId="{8D43D5C3-02F3-48F6-A336-81B61378961F}" dt="2024-03-01T16:00:25.643" v="71"/>
          <ac:graphicFrameMkLst>
            <pc:docMk/>
            <pc:sldMk cId="1955100154" sldId="365"/>
            <ac:graphicFrameMk id="6" creationId="{84A3A2A1-290C-113D-BFEB-2F0901757E09}"/>
          </ac:graphicFrameMkLst>
        </pc:graphicFrameChg>
        <pc:graphicFrameChg chg="add mod modGraphic">
          <ac:chgData name="Bess Dunlevy" userId="dd4b9a8537dbe9d0" providerId="LiveId" clId="{8D43D5C3-02F3-48F6-A336-81B61378961F}" dt="2024-03-01T16:14:57.568" v="312" actId="14100"/>
          <ac:graphicFrameMkLst>
            <pc:docMk/>
            <pc:sldMk cId="1955100154" sldId="365"/>
            <ac:graphicFrameMk id="16" creationId="{81617E5D-454D-6140-82BA-0AC3CB567C21}"/>
          </ac:graphicFrameMkLst>
        </pc:graphicFrameChg>
        <pc:picChg chg="add mod">
          <ac:chgData name="Bess Dunlevy" userId="dd4b9a8537dbe9d0" providerId="LiveId" clId="{8D43D5C3-02F3-48F6-A336-81B61378961F}" dt="2024-03-01T16:00:26.464" v="72"/>
          <ac:picMkLst>
            <pc:docMk/>
            <pc:sldMk cId="1955100154" sldId="365"/>
            <ac:picMk id="7" creationId="{8DCB9C2D-FD57-37DA-26B9-B2FC4B1F3371}"/>
          </ac:picMkLst>
        </pc:picChg>
        <pc:picChg chg="add mod">
          <ac:chgData name="Bess Dunlevy" userId="dd4b9a8537dbe9d0" providerId="LiveId" clId="{8D43D5C3-02F3-48F6-A336-81B61378961F}" dt="2024-03-01T16:00:26.464" v="72"/>
          <ac:picMkLst>
            <pc:docMk/>
            <pc:sldMk cId="1955100154" sldId="365"/>
            <ac:picMk id="8" creationId="{734EA192-60AD-DC2C-ADB8-304BF5C7F28F}"/>
          </ac:picMkLst>
        </pc:picChg>
        <pc:picChg chg="add mod">
          <ac:chgData name="Bess Dunlevy" userId="dd4b9a8537dbe9d0" providerId="LiveId" clId="{8D43D5C3-02F3-48F6-A336-81B61378961F}" dt="2024-03-01T16:00:26.464" v="72"/>
          <ac:picMkLst>
            <pc:docMk/>
            <pc:sldMk cId="1955100154" sldId="365"/>
            <ac:picMk id="9" creationId="{588E2526-E910-6FBE-9FFC-6341FFFA8061}"/>
          </ac:picMkLst>
        </pc:picChg>
        <pc:picChg chg="add mod">
          <ac:chgData name="Bess Dunlevy" userId="dd4b9a8537dbe9d0" providerId="LiveId" clId="{8D43D5C3-02F3-48F6-A336-81B61378961F}" dt="2024-03-01T16:00:26.464" v="72"/>
          <ac:picMkLst>
            <pc:docMk/>
            <pc:sldMk cId="1955100154" sldId="365"/>
            <ac:picMk id="10" creationId="{DA62B8A8-CD62-783E-DFC8-56AE73A023E9}"/>
          </ac:picMkLst>
        </pc:picChg>
        <pc:picChg chg="add mod">
          <ac:chgData name="Bess Dunlevy" userId="dd4b9a8537dbe9d0" providerId="LiveId" clId="{8D43D5C3-02F3-48F6-A336-81B61378961F}" dt="2024-03-01T16:00:26.464" v="72"/>
          <ac:picMkLst>
            <pc:docMk/>
            <pc:sldMk cId="1955100154" sldId="365"/>
            <ac:picMk id="11" creationId="{3C4AD222-0127-E800-4EA3-2D361D416AD1}"/>
          </ac:picMkLst>
        </pc:picChg>
        <pc:picChg chg="add mod">
          <ac:chgData name="Bess Dunlevy" userId="dd4b9a8537dbe9d0" providerId="LiveId" clId="{8D43D5C3-02F3-48F6-A336-81B61378961F}" dt="2024-03-01T16:00:26.464" v="72"/>
          <ac:picMkLst>
            <pc:docMk/>
            <pc:sldMk cId="1955100154" sldId="365"/>
            <ac:picMk id="12" creationId="{2765E318-C319-7EB8-4D6D-782514994179}"/>
          </ac:picMkLst>
        </pc:picChg>
        <pc:picChg chg="add mod">
          <ac:chgData name="Bess Dunlevy" userId="dd4b9a8537dbe9d0" providerId="LiveId" clId="{8D43D5C3-02F3-48F6-A336-81B61378961F}" dt="2024-03-01T16:00:26.464" v="72"/>
          <ac:picMkLst>
            <pc:docMk/>
            <pc:sldMk cId="1955100154" sldId="365"/>
            <ac:picMk id="13" creationId="{03B51CF4-92D5-2EB0-CBBE-75E0F919214A}"/>
          </ac:picMkLst>
        </pc:picChg>
        <pc:picChg chg="add mod">
          <ac:chgData name="Bess Dunlevy" userId="dd4b9a8537dbe9d0" providerId="LiveId" clId="{8D43D5C3-02F3-48F6-A336-81B61378961F}" dt="2024-03-01T16:00:26.464" v="72"/>
          <ac:picMkLst>
            <pc:docMk/>
            <pc:sldMk cId="1955100154" sldId="365"/>
            <ac:picMk id="14" creationId="{4D64B36D-0B61-EDDC-B8F2-1E100A1546C3}"/>
          </ac:picMkLst>
        </pc:picChg>
        <pc:picChg chg="add mod">
          <ac:chgData name="Bess Dunlevy" userId="dd4b9a8537dbe9d0" providerId="LiveId" clId="{8D43D5C3-02F3-48F6-A336-81B61378961F}" dt="2024-03-01T16:00:26.464" v="72"/>
          <ac:picMkLst>
            <pc:docMk/>
            <pc:sldMk cId="1955100154" sldId="365"/>
            <ac:picMk id="15" creationId="{08A43385-A526-57EB-840E-DD6C115A55BD}"/>
          </ac:picMkLst>
        </pc:picChg>
        <pc:picChg chg="add mod">
          <ac:chgData name="Bess Dunlevy" userId="dd4b9a8537dbe9d0" providerId="LiveId" clId="{8D43D5C3-02F3-48F6-A336-81B61378961F}" dt="2024-03-01T16:15:11.305" v="316" actId="1076"/>
          <ac:picMkLst>
            <pc:docMk/>
            <pc:sldMk cId="1955100154" sldId="365"/>
            <ac:picMk id="17" creationId="{8DCB9C2D-FD57-37DA-26B9-B2FC4B1F3371}"/>
          </ac:picMkLst>
        </pc:picChg>
        <pc:picChg chg="add mod">
          <ac:chgData name="Bess Dunlevy" userId="dd4b9a8537dbe9d0" providerId="LiveId" clId="{8D43D5C3-02F3-48F6-A336-81B61378961F}" dt="2024-03-01T16:15:24.029" v="330" actId="1037"/>
          <ac:picMkLst>
            <pc:docMk/>
            <pc:sldMk cId="1955100154" sldId="365"/>
            <ac:picMk id="18" creationId="{734EA192-60AD-DC2C-ADB8-304BF5C7F28F}"/>
          </ac:picMkLst>
        </pc:picChg>
        <pc:picChg chg="add mod">
          <ac:chgData name="Bess Dunlevy" userId="dd4b9a8537dbe9d0" providerId="LiveId" clId="{8D43D5C3-02F3-48F6-A336-81B61378961F}" dt="2024-03-01T16:07:33.492" v="97" actId="1076"/>
          <ac:picMkLst>
            <pc:docMk/>
            <pc:sldMk cId="1955100154" sldId="365"/>
            <ac:picMk id="19" creationId="{588E2526-E910-6FBE-9FFC-6341FFFA8061}"/>
          </ac:picMkLst>
        </pc:picChg>
        <pc:picChg chg="add mod">
          <ac:chgData name="Bess Dunlevy" userId="dd4b9a8537dbe9d0" providerId="LiveId" clId="{8D43D5C3-02F3-48F6-A336-81B61378961F}" dt="2024-03-01T16:07:57.422" v="103" actId="1076"/>
          <ac:picMkLst>
            <pc:docMk/>
            <pc:sldMk cId="1955100154" sldId="365"/>
            <ac:picMk id="20" creationId="{DA62B8A8-CD62-783E-DFC8-56AE73A023E9}"/>
          </ac:picMkLst>
        </pc:picChg>
        <pc:picChg chg="add mod">
          <ac:chgData name="Bess Dunlevy" userId="dd4b9a8537dbe9d0" providerId="LiveId" clId="{8D43D5C3-02F3-48F6-A336-81B61378961F}" dt="2024-03-01T16:08:06.804" v="116" actId="1036"/>
          <ac:picMkLst>
            <pc:docMk/>
            <pc:sldMk cId="1955100154" sldId="365"/>
            <ac:picMk id="21" creationId="{3C4AD222-0127-E800-4EA3-2D361D416AD1}"/>
          </ac:picMkLst>
        </pc:picChg>
        <pc:picChg chg="add mod">
          <ac:chgData name="Bess Dunlevy" userId="dd4b9a8537dbe9d0" providerId="LiveId" clId="{8D43D5C3-02F3-48F6-A336-81B61378961F}" dt="2024-03-01T16:07:52.997" v="102" actId="1076"/>
          <ac:picMkLst>
            <pc:docMk/>
            <pc:sldMk cId="1955100154" sldId="365"/>
            <ac:picMk id="22" creationId="{2765E318-C319-7EB8-4D6D-782514994179}"/>
          </ac:picMkLst>
        </pc:picChg>
        <pc:picChg chg="add mod">
          <ac:chgData name="Bess Dunlevy" userId="dd4b9a8537dbe9d0" providerId="LiveId" clId="{8D43D5C3-02F3-48F6-A336-81B61378961F}" dt="2024-03-01T16:12:25.550" v="233" actId="14100"/>
          <ac:picMkLst>
            <pc:docMk/>
            <pc:sldMk cId="1955100154" sldId="365"/>
            <ac:picMk id="23" creationId="{03B51CF4-92D5-2EB0-CBBE-75E0F919214A}"/>
          </ac:picMkLst>
        </pc:picChg>
        <pc:picChg chg="add mod">
          <ac:chgData name="Bess Dunlevy" userId="dd4b9a8537dbe9d0" providerId="LiveId" clId="{8D43D5C3-02F3-48F6-A336-81B61378961F}" dt="2024-03-01T16:15:07.881" v="315" actId="1076"/>
          <ac:picMkLst>
            <pc:docMk/>
            <pc:sldMk cId="1955100154" sldId="365"/>
            <ac:picMk id="24" creationId="{4D64B36D-0B61-EDDC-B8F2-1E100A1546C3}"/>
          </ac:picMkLst>
        </pc:picChg>
        <pc:picChg chg="add mod">
          <ac:chgData name="Bess Dunlevy" userId="dd4b9a8537dbe9d0" providerId="LiveId" clId="{8D43D5C3-02F3-48F6-A336-81B61378961F}" dt="2024-03-01T16:08:20.824" v="119" actId="1076"/>
          <ac:picMkLst>
            <pc:docMk/>
            <pc:sldMk cId="1955100154" sldId="365"/>
            <ac:picMk id="25" creationId="{08A43385-A526-57EB-840E-DD6C115A55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9/29/25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3.jp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3.jp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ffee beans">
            <a:extLst>
              <a:ext uri="{FF2B5EF4-FFF2-40B4-BE49-F238E27FC236}">
                <a16:creationId xmlns:a16="http://schemas.microsoft.com/office/drawing/2014/main" id="{7B73D6C1-665A-E3D0-4008-08204CE1C524}"/>
              </a:ext>
            </a:extLst>
          </p:cNvPr>
          <p:cNvPicPr>
            <a:picLocks noChangeAspect="1"/>
          </p:cNvPicPr>
          <p:nvPr/>
        </p:nvPicPr>
        <p:blipFill>
          <a:blip r:embed="rId2">
            <a:alphaModFix amt="70000"/>
          </a:blip>
          <a:srcRect b="15512"/>
          <a:stretch>
            <a:fillRect/>
          </a:stretch>
        </p:blipFill>
        <p:spPr>
          <a:xfrm>
            <a:off x="-1" y="0"/>
            <a:ext cx="12201617"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158583"/>
            <a:ext cx="10118901" cy="461665"/>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Business Model Canvas / Lean Canvas Template Example</a:t>
            </a:r>
          </a:p>
        </p:txBody>
      </p:sp>
      <p:sp>
        <p:nvSpPr>
          <p:cNvPr id="9" name="TextBox 8">
            <a:extLst>
              <a:ext uri="{FF2B5EF4-FFF2-40B4-BE49-F238E27FC236}">
                <a16:creationId xmlns:a16="http://schemas.microsoft.com/office/drawing/2014/main" id="{0D27D50C-93D6-E79B-99F9-91BF8CBDB39E}"/>
              </a:ext>
            </a:extLst>
          </p:cNvPr>
          <p:cNvSpPr txBox="1"/>
          <p:nvPr/>
        </p:nvSpPr>
        <p:spPr>
          <a:xfrm>
            <a:off x="4358640" y="4124960"/>
            <a:ext cx="184731" cy="369332"/>
          </a:xfrm>
          <a:prstGeom prst="rect">
            <a:avLst/>
          </a:prstGeom>
          <a:noFill/>
        </p:spPr>
        <p:txBody>
          <a:bodyPr wrap="none" rtlCol="0">
            <a:spAutoFit/>
          </a:bodyPr>
          <a:lstStyle/>
          <a:p>
            <a:endParaRPr lang="en-US" dirty="0"/>
          </a:p>
        </p:txBody>
      </p:sp>
      <p:pic>
        <p:nvPicPr>
          <p:cNvPr id="10" name="Picture 9" descr="A screen shot of a diagram&#10;&#10;AI-generated content may be incorrect.">
            <a:extLst>
              <a:ext uri="{FF2B5EF4-FFF2-40B4-BE49-F238E27FC236}">
                <a16:creationId xmlns:a16="http://schemas.microsoft.com/office/drawing/2014/main" id="{178F58E0-6BAB-A5B7-9DEF-C99333B952A7}"/>
              </a:ext>
            </a:extLst>
          </p:cNvPr>
          <p:cNvPicPr>
            <a:picLocks noChangeAspect="1"/>
          </p:cNvPicPr>
          <p:nvPr/>
        </p:nvPicPr>
        <p:blipFill>
          <a:blip r:embed="rId3"/>
          <a:srcRect t="9147" r="923"/>
          <a:stretch>
            <a:fillRect/>
          </a:stretch>
        </p:blipFill>
        <p:spPr>
          <a:xfrm>
            <a:off x="1022684" y="1038888"/>
            <a:ext cx="10335128" cy="478022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up and saucer with black drink on wooden top">
            <a:extLst>
              <a:ext uri="{FF2B5EF4-FFF2-40B4-BE49-F238E27FC236}">
                <a16:creationId xmlns:a16="http://schemas.microsoft.com/office/drawing/2014/main" id="{A44321C4-E885-C3D0-3956-83106C7CA0E5}"/>
              </a:ext>
            </a:extLst>
          </p:cNvPr>
          <p:cNvPicPr>
            <a:picLocks noChangeAspect="1"/>
          </p:cNvPicPr>
          <p:nvPr/>
        </p:nvPicPr>
        <p:blipFill>
          <a:blip r:embed="rId2">
            <a:alphaModFix amt="35000"/>
          </a:blip>
          <a:srcRect b="10991"/>
          <a:stretch>
            <a:fillRect/>
          </a:stretch>
        </p:blipFill>
        <p:spPr>
          <a:xfrm>
            <a:off x="0" y="-5078"/>
            <a:ext cx="12192000" cy="6863078"/>
          </a:xfrm>
          <a:prstGeom prst="rect">
            <a:avLst/>
          </a:prstGeom>
        </p:spPr>
      </p:pic>
      <p:sp>
        <p:nvSpPr>
          <p:cNvPr id="3" name="TextBox 2">
            <a:extLst>
              <a:ext uri="{FF2B5EF4-FFF2-40B4-BE49-F238E27FC236}">
                <a16:creationId xmlns:a16="http://schemas.microsoft.com/office/drawing/2014/main" id="{CFED1AEF-41FF-4224-873E-6D4109FA5549}"/>
              </a:ext>
            </a:extLst>
          </p:cNvPr>
          <p:cNvSpPr txBox="1"/>
          <p:nvPr/>
        </p:nvSpPr>
        <p:spPr>
          <a:xfrm>
            <a:off x="120013" y="646343"/>
            <a:ext cx="5270382"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Coffee Shop Business Model</a:t>
            </a:r>
            <a:endParaRPr lang="en-US" sz="1600" b="1" dirty="0">
              <a:solidFill>
                <a:schemeClr val="tx1">
                  <a:lumMod val="65000"/>
                  <a:lumOff val="35000"/>
                </a:schemeClr>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3738441384"/>
              </p:ext>
            </p:extLst>
          </p:nvPr>
        </p:nvGraphicFramePr>
        <p:xfrm>
          <a:off x="129316"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r>
                        <a:rPr lang="en-US" sz="1100" kern="1200" dirty="0">
                          <a:solidFill>
                            <a:schemeClr val="bg1"/>
                          </a:solidFill>
                          <a:effectLst/>
                          <a:latin typeface="Century Gothic" panose="020B0502020202020204" pitchFamily="34" charset="0"/>
                          <a:ea typeface="+mn-ea"/>
                          <a:cs typeface="+mn-cs"/>
                        </a:rPr>
                        <a:t>1. Limited access to consistently high-quality coffee </a:t>
                      </a:r>
                      <a:br>
                        <a:rPr lang="en-US" sz="1100" kern="1200" dirty="0">
                          <a:solidFill>
                            <a:schemeClr val="bg1"/>
                          </a:solidFill>
                          <a:effectLst/>
                          <a:latin typeface="Century Gothic" panose="020B0502020202020204" pitchFamily="34" charset="0"/>
                          <a:ea typeface="+mn-ea"/>
                          <a:cs typeface="+mn-cs"/>
                        </a:rPr>
                      </a:br>
                      <a:endParaRPr lang="en-US" sz="1100" kern="1200" dirty="0">
                        <a:solidFill>
                          <a:schemeClr val="bg1"/>
                        </a:solidFill>
                        <a:effectLst/>
                        <a:latin typeface="Century Gothic" panose="020B0502020202020204" pitchFamily="34" charset="0"/>
                        <a:ea typeface="+mn-ea"/>
                        <a:cs typeface="+mn-cs"/>
                      </a:endParaRPr>
                    </a:p>
                    <a:p>
                      <a:r>
                        <a:rPr lang="en-US" sz="1100" kern="1200" dirty="0">
                          <a:solidFill>
                            <a:schemeClr val="bg1"/>
                          </a:solidFill>
                          <a:effectLst/>
                          <a:latin typeface="Century Gothic" panose="020B0502020202020204" pitchFamily="34" charset="0"/>
                          <a:ea typeface="+mn-ea"/>
                          <a:cs typeface="+mn-cs"/>
                        </a:rPr>
                        <a:t>2. Few neighborhood cafés with seating and a community vibe</a:t>
                      </a:r>
                      <a:br>
                        <a:rPr lang="en-US" sz="1100" kern="1200" dirty="0">
                          <a:solidFill>
                            <a:schemeClr val="bg1"/>
                          </a:solidFill>
                          <a:effectLst/>
                          <a:latin typeface="Century Gothic" panose="020B0502020202020204" pitchFamily="34" charset="0"/>
                          <a:ea typeface="+mn-ea"/>
                          <a:cs typeface="+mn-cs"/>
                        </a:rPr>
                      </a:br>
                      <a:endParaRPr lang="en-US" sz="1100" kern="1200" dirty="0">
                        <a:solidFill>
                          <a:schemeClr val="bg1"/>
                        </a:solidFill>
                        <a:effectLst/>
                        <a:latin typeface="Century Gothic" panose="020B0502020202020204" pitchFamily="34" charset="0"/>
                        <a:ea typeface="+mn-ea"/>
                        <a:cs typeface="+mn-cs"/>
                      </a:endParaRPr>
                    </a:p>
                    <a:p>
                      <a:r>
                        <a:rPr lang="en-US" sz="1100" kern="1200" dirty="0">
                          <a:solidFill>
                            <a:schemeClr val="bg1"/>
                          </a:solidFill>
                          <a:effectLst/>
                          <a:latin typeface="Century Gothic" panose="020B0502020202020204" pitchFamily="34" charset="0"/>
                          <a:ea typeface="+mn-ea"/>
                          <a:cs typeface="+mn-cs"/>
                        </a:rPr>
                        <a:t>3. Lack of quick grab-and-go service for busy commuters</a:t>
                      </a:r>
                    </a:p>
                    <a:p>
                      <a:pPr algn="l" fontAlgn="ctr"/>
                      <a:endParaRPr lang="en-US" sz="11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16156"/>
                    </a:solidFill>
                  </a:tcPr>
                </a:tc>
                <a:tc>
                  <a:txBody>
                    <a:bodyPr/>
                    <a:lstStyle/>
                    <a:p>
                      <a:pPr algn="l"/>
                      <a:endParaRPr lang="en-US" sz="1100" kern="1200" dirty="0">
                        <a:solidFill>
                          <a:schemeClr val="tx1"/>
                        </a:solidFill>
                        <a:effectLst/>
                        <a:latin typeface="Century Gothic" panose="020B0502020202020204" pitchFamily="34" charset="0"/>
                        <a:ea typeface="+mn-ea"/>
                        <a:cs typeface="+mn-cs"/>
                      </a:endParaRPr>
                    </a:p>
                    <a:p>
                      <a:pPr algn="l"/>
                      <a:endParaRPr lang="en-US" sz="1100" kern="1200" dirty="0">
                        <a:solidFill>
                          <a:schemeClr val="tx1"/>
                        </a:solidFill>
                        <a:effectLst/>
                        <a:latin typeface="Century Gothic" panose="020B0502020202020204" pitchFamily="34" charset="0"/>
                        <a:ea typeface="+mn-ea"/>
                        <a:cs typeface="+mn-cs"/>
                      </a:endParaRPr>
                    </a:p>
                    <a:p>
                      <a:pPr algn="l"/>
                      <a:r>
                        <a:rPr lang="en-US" sz="1100" kern="1200" dirty="0">
                          <a:solidFill>
                            <a:schemeClr val="tx1"/>
                          </a:solidFill>
                          <a:effectLst/>
                          <a:latin typeface="Century Gothic" panose="020B0502020202020204" pitchFamily="34" charset="0"/>
                          <a:ea typeface="+mn-ea"/>
                          <a:cs typeface="+mn-cs"/>
                        </a:rPr>
                        <a:t>• Morning commuters </a:t>
                      </a:r>
                      <a:br>
                        <a:rPr lang="en-US" sz="1100" kern="1200" dirty="0">
                          <a:solidFill>
                            <a:schemeClr val="tx1"/>
                          </a:solidFill>
                          <a:effectLst/>
                          <a:latin typeface="Century Gothic" panose="020B0502020202020204" pitchFamily="34" charset="0"/>
                          <a:ea typeface="+mn-ea"/>
                          <a:cs typeface="+mn-cs"/>
                        </a:rPr>
                      </a:br>
                      <a:r>
                        <a:rPr lang="en-US" sz="1100" kern="1200" dirty="0">
                          <a:solidFill>
                            <a:schemeClr val="tx1"/>
                          </a:solidFill>
                          <a:effectLst/>
                          <a:latin typeface="Century Gothic" panose="020B0502020202020204" pitchFamily="34" charset="0"/>
                          <a:ea typeface="+mn-ea"/>
                          <a:cs typeface="+mn-cs"/>
                        </a:rPr>
                        <a:t>(ages 25–45)</a:t>
                      </a:r>
                    </a:p>
                    <a:p>
                      <a:pPr algn="l"/>
                      <a:br>
                        <a:rPr lang="en-US" sz="1100" kern="1200" dirty="0">
                          <a:solidFill>
                            <a:schemeClr val="tx1"/>
                          </a:solidFill>
                          <a:effectLst/>
                          <a:latin typeface="Century Gothic" panose="020B0502020202020204" pitchFamily="34" charset="0"/>
                          <a:ea typeface="+mn-ea"/>
                          <a:cs typeface="+mn-cs"/>
                        </a:rPr>
                      </a:br>
                      <a:r>
                        <a:rPr lang="en-US" sz="1100" kern="1200" dirty="0">
                          <a:solidFill>
                            <a:schemeClr val="tx1"/>
                          </a:solidFill>
                          <a:effectLst/>
                          <a:latin typeface="Century Gothic" panose="020B0502020202020204" pitchFamily="34" charset="0"/>
                          <a:ea typeface="+mn-ea"/>
                          <a:cs typeface="+mn-cs"/>
                        </a:rPr>
                        <a:t>• Remote workers and students</a:t>
                      </a:r>
                    </a:p>
                    <a:p>
                      <a:pPr algn="l"/>
                      <a:br>
                        <a:rPr lang="en-US" sz="1100" kern="1200" dirty="0">
                          <a:solidFill>
                            <a:schemeClr val="tx1"/>
                          </a:solidFill>
                          <a:effectLst/>
                          <a:latin typeface="Century Gothic" panose="020B0502020202020204" pitchFamily="34" charset="0"/>
                          <a:ea typeface="+mn-ea"/>
                          <a:cs typeface="+mn-cs"/>
                        </a:rPr>
                      </a:br>
                      <a:r>
                        <a:rPr lang="en-US" sz="1100" kern="1200" dirty="0">
                          <a:solidFill>
                            <a:schemeClr val="tx1"/>
                          </a:solidFill>
                          <a:effectLst/>
                          <a:latin typeface="Century Gothic" panose="020B0502020202020204" pitchFamily="34" charset="0"/>
                          <a:ea typeface="+mn-ea"/>
                          <a:cs typeface="+mn-cs"/>
                        </a:rPr>
                        <a:t>• Local residents seeking community space.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D9B6"/>
                    </a:solidFill>
                  </a:tcPr>
                </a:tc>
                <a:tc rowSpan="2">
                  <a:txBody>
                    <a:bodyPr/>
                    <a:lstStyle/>
                    <a:p>
                      <a:r>
                        <a:rPr lang="en-US" sz="1100" i="1" kern="1200" dirty="0">
                          <a:solidFill>
                            <a:schemeClr val="tx1"/>
                          </a:solidFill>
                          <a:effectLst/>
                          <a:latin typeface="Century Gothic" panose="020B0502020202020204" pitchFamily="34" charset="0"/>
                          <a:ea typeface="+mn-ea"/>
                          <a:cs typeface="+mn-cs"/>
                        </a:rPr>
                        <a:t>“A neighborhood coffee bar that blends premium beans, fast service, and cozy seating — creating a daily ritual worth returning to.”</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EEBDE"/>
                    </a:solidFill>
                  </a:tcPr>
                </a:tc>
                <a:tc>
                  <a:txBody>
                    <a:bodyPr/>
                    <a:lstStyle/>
                    <a:p>
                      <a:pPr algn="l" fontAlgn="ctr"/>
                      <a:endParaRPr lang="en-US" sz="1200" b="0" i="0" u="none" strike="noStrike" dirty="0">
                        <a:solidFill>
                          <a:schemeClr val="bg1"/>
                        </a:solidFill>
                        <a:effectLst/>
                        <a:latin typeface="Century Gothic" panose="020B0502020202020204" pitchFamily="34" charset="0"/>
                      </a:endParaRPr>
                    </a:p>
                    <a:p>
                      <a:r>
                        <a:rPr lang="en-US" sz="1100" kern="1200" dirty="0">
                          <a:solidFill>
                            <a:schemeClr val="bg1"/>
                          </a:solidFill>
                          <a:effectLst/>
                          <a:latin typeface="Century Gothic" panose="020B0502020202020204" pitchFamily="34" charset="0"/>
                          <a:ea typeface="+mn-ea"/>
                          <a:cs typeface="+mn-cs"/>
                        </a:rPr>
                        <a:t>• Curated menu of specialty coffee drinks</a:t>
                      </a:r>
                    </a:p>
                    <a:p>
                      <a:r>
                        <a:rPr lang="en-US" sz="1100" kern="1200" dirty="0">
                          <a:solidFill>
                            <a:schemeClr val="bg1"/>
                          </a:solidFill>
                          <a:effectLst/>
                          <a:latin typeface="Century Gothic" panose="020B0502020202020204" pitchFamily="34" charset="0"/>
                          <a:ea typeface="+mn-ea"/>
                          <a:cs typeface="+mn-cs"/>
                        </a:rPr>
                        <a:t>• Comfortable café layout with Wi-Fi and work-friendly seating</a:t>
                      </a:r>
                    </a:p>
                    <a:p>
                      <a:r>
                        <a:rPr lang="en-US" sz="1100" kern="1200" dirty="0">
                          <a:solidFill>
                            <a:schemeClr val="bg1"/>
                          </a:solidFill>
                          <a:effectLst/>
                          <a:latin typeface="Century Gothic" panose="020B0502020202020204" pitchFamily="34" charset="0"/>
                          <a:ea typeface="+mn-ea"/>
                          <a:cs typeface="+mn-cs"/>
                        </a:rPr>
                        <a:t>• Express counter for commuters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16156"/>
                    </a:solidFill>
                  </a:tcPr>
                </a:tc>
                <a:tc rowSpan="2">
                  <a:txBody>
                    <a:bodyPr/>
                    <a:lstStyle/>
                    <a:p>
                      <a:r>
                        <a:rPr lang="en-US" sz="1200" kern="1200" dirty="0">
                          <a:solidFill>
                            <a:schemeClr val="tx1"/>
                          </a:solidFill>
                          <a:effectLst/>
                          <a:latin typeface="Century Gothic" panose="020B0502020202020204" pitchFamily="34" charset="0"/>
                          <a:ea typeface="+mn-ea"/>
                          <a:cs typeface="+mn-cs"/>
                        </a:rPr>
                        <a:t>• Coffee bean sourcing</a:t>
                      </a:r>
                    </a:p>
                    <a:p>
                      <a:r>
                        <a:rPr lang="en-US" sz="1200" kern="1200" dirty="0">
                          <a:solidFill>
                            <a:schemeClr val="tx1"/>
                          </a:solidFill>
                          <a:effectLst/>
                          <a:latin typeface="Century Gothic" panose="020B0502020202020204" pitchFamily="34" charset="0"/>
                          <a:ea typeface="+mn-ea"/>
                          <a:cs typeface="+mn-cs"/>
                        </a:rPr>
                        <a:t>• Rent and utilities</a:t>
                      </a:r>
                    </a:p>
                    <a:p>
                      <a:r>
                        <a:rPr lang="en-US" sz="1200" kern="1200" dirty="0">
                          <a:solidFill>
                            <a:schemeClr val="tx1"/>
                          </a:solidFill>
                          <a:effectLst/>
                          <a:latin typeface="Century Gothic" panose="020B0502020202020204" pitchFamily="34" charset="0"/>
                          <a:ea typeface="+mn-ea"/>
                          <a:cs typeface="+mn-cs"/>
                        </a:rPr>
                        <a:t>• Barista wages</a:t>
                      </a:r>
                    </a:p>
                    <a:p>
                      <a:r>
                        <a:rPr lang="en-US" sz="1200" kern="1200" dirty="0">
                          <a:solidFill>
                            <a:schemeClr val="tx1"/>
                          </a:solidFill>
                          <a:effectLst/>
                          <a:latin typeface="Century Gothic" panose="020B0502020202020204" pitchFamily="34" charset="0"/>
                          <a:ea typeface="+mn-ea"/>
                          <a:cs typeface="+mn-cs"/>
                        </a:rPr>
                        <a:t>• Marketing and promotions</a:t>
                      </a:r>
                    </a:p>
                    <a:p>
                      <a:r>
                        <a:rPr lang="en-US" sz="1200" kern="1200" dirty="0">
                          <a:solidFill>
                            <a:schemeClr val="tx1"/>
                          </a:solidFill>
                          <a:effectLst/>
                          <a:latin typeface="Century Gothic" panose="020B0502020202020204" pitchFamily="34" charset="0"/>
                          <a:ea typeface="+mn-ea"/>
                          <a:cs typeface="+mn-cs"/>
                        </a:rPr>
                        <a:t>• Equipment upkeep</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D9B6"/>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r>
                        <a:rPr lang="en-US" sz="1100" kern="1200" dirty="0">
                          <a:solidFill>
                            <a:schemeClr val="tx1"/>
                          </a:solidFill>
                          <a:effectLst/>
                          <a:latin typeface="Century Gothic" panose="020B0502020202020204" pitchFamily="34" charset="0"/>
                          <a:ea typeface="+mn-ea"/>
                          <a:cs typeface="+mn-cs"/>
                        </a:rPr>
                        <a:t>• Exclusive supply agreement with a regional roaster</a:t>
                      </a:r>
                    </a:p>
                    <a:p>
                      <a:r>
                        <a:rPr lang="en-US" sz="1100" kern="1200" dirty="0">
                          <a:solidFill>
                            <a:schemeClr val="tx1"/>
                          </a:solidFill>
                          <a:effectLst/>
                          <a:latin typeface="Century Gothic" panose="020B0502020202020204" pitchFamily="34" charset="0"/>
                          <a:ea typeface="+mn-ea"/>
                          <a:cs typeface="+mn-cs"/>
                        </a:rPr>
                        <a:t>• Café design that doubles as a community event space</a:t>
                      </a:r>
                    </a:p>
                    <a:p>
                      <a:r>
                        <a:rPr lang="en-US" sz="1100" kern="1200" dirty="0">
                          <a:solidFill>
                            <a:schemeClr val="tx1"/>
                          </a:solidFill>
                          <a:effectLst/>
                          <a:latin typeface="Century Gothic" panose="020B0502020202020204" pitchFamily="34" charset="0"/>
                          <a:ea typeface="+mn-ea"/>
                          <a:cs typeface="+mn-cs"/>
                        </a:rPr>
                        <a:t>• Highly trained baristas known by name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9EE"/>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r>
                        <a:rPr lang="en-US" sz="1100" kern="1200" dirty="0">
                          <a:solidFill>
                            <a:schemeClr val="tx1"/>
                          </a:solidFill>
                          <a:effectLst/>
                          <a:latin typeface="Century Gothic" panose="020B0502020202020204" pitchFamily="34" charset="0"/>
                          <a:ea typeface="+mn-ea"/>
                          <a:cs typeface="+mn-cs"/>
                        </a:rPr>
                        <a:t>• Street signage and storefront</a:t>
                      </a:r>
                    </a:p>
                    <a:p>
                      <a:r>
                        <a:rPr lang="en-US" sz="1100" kern="1200" dirty="0">
                          <a:solidFill>
                            <a:schemeClr val="tx1"/>
                          </a:solidFill>
                          <a:effectLst/>
                          <a:latin typeface="Century Gothic" panose="020B0502020202020204" pitchFamily="34" charset="0"/>
                          <a:ea typeface="+mn-ea"/>
                          <a:cs typeface="+mn-cs"/>
                        </a:rPr>
                        <a:t>• Social media (Instagram, TikTok)</a:t>
                      </a:r>
                    </a:p>
                    <a:p>
                      <a:r>
                        <a:rPr lang="en-US" sz="1100" kern="1200" dirty="0">
                          <a:solidFill>
                            <a:schemeClr val="tx1"/>
                          </a:solidFill>
                          <a:effectLst/>
                          <a:latin typeface="Century Gothic" panose="020B0502020202020204" pitchFamily="34" charset="0"/>
                          <a:ea typeface="+mn-ea"/>
                          <a:cs typeface="+mn-cs"/>
                        </a:rPr>
                        <a:t>• Local flyers and word-of-mouth</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r>
                        <a:rPr lang="en-US" sz="1100" kern="1200" dirty="0">
                          <a:solidFill>
                            <a:schemeClr val="tx1"/>
                          </a:solidFill>
                          <a:effectLst/>
                          <a:latin typeface="Century Gothic" panose="020B0502020202020204" pitchFamily="34" charset="0"/>
                          <a:ea typeface="+mn-ea"/>
                          <a:cs typeface="+mn-cs"/>
                        </a:rPr>
                        <a:t>• Coffee bean sourcing</a:t>
                      </a:r>
                    </a:p>
                    <a:p>
                      <a:r>
                        <a:rPr lang="en-US" sz="1100" kern="1200" dirty="0">
                          <a:solidFill>
                            <a:schemeClr val="tx1"/>
                          </a:solidFill>
                          <a:effectLst/>
                          <a:latin typeface="Century Gothic" panose="020B0502020202020204" pitchFamily="34" charset="0"/>
                          <a:ea typeface="+mn-ea"/>
                          <a:cs typeface="+mn-cs"/>
                        </a:rPr>
                        <a:t>• Rent and utilities</a:t>
                      </a:r>
                    </a:p>
                    <a:p>
                      <a:r>
                        <a:rPr lang="en-US" sz="1100" kern="1200" dirty="0">
                          <a:solidFill>
                            <a:schemeClr val="tx1"/>
                          </a:solidFill>
                          <a:effectLst/>
                          <a:latin typeface="Century Gothic" panose="020B0502020202020204" pitchFamily="34" charset="0"/>
                          <a:ea typeface="+mn-ea"/>
                          <a:cs typeface="+mn-cs"/>
                        </a:rPr>
                        <a:t>• Barista wages</a:t>
                      </a:r>
                    </a:p>
                    <a:p>
                      <a:r>
                        <a:rPr lang="en-US" sz="1100" kern="1200" dirty="0">
                          <a:solidFill>
                            <a:schemeClr val="tx1"/>
                          </a:solidFill>
                          <a:effectLst/>
                          <a:latin typeface="Century Gothic" panose="020B0502020202020204" pitchFamily="34" charset="0"/>
                          <a:ea typeface="+mn-ea"/>
                          <a:cs typeface="+mn-cs"/>
                        </a:rPr>
                        <a:t>• Marketing and promotions</a:t>
                      </a:r>
                    </a:p>
                    <a:p>
                      <a:r>
                        <a:rPr lang="en-US" sz="1100" kern="1200" dirty="0">
                          <a:solidFill>
                            <a:schemeClr val="tx1"/>
                          </a:solidFill>
                          <a:effectLst/>
                          <a:latin typeface="Century Gothic" panose="020B0502020202020204" pitchFamily="34" charset="0"/>
                          <a:ea typeface="+mn-ea"/>
                          <a:cs typeface="+mn-cs"/>
                        </a:rPr>
                        <a:t>• Equipment upkeep</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D1B8"/>
                    </a:solidFill>
                  </a:tcPr>
                </a:tc>
                <a:tc hMerge="1">
                  <a:txBody>
                    <a:bodyPr/>
                    <a:lstStyle/>
                    <a:p>
                      <a:endParaRPr lang="en-US"/>
                    </a:p>
                  </a:txBody>
                  <a:tcPr/>
                </a:tc>
                <a:tc gridSpan="3">
                  <a:txBody>
                    <a:bodyPr/>
                    <a:lstStyle/>
                    <a:p>
                      <a:r>
                        <a:rPr lang="en-US" sz="1100" kern="1200" dirty="0">
                          <a:solidFill>
                            <a:schemeClr val="tx1"/>
                          </a:solidFill>
                          <a:effectLst/>
                          <a:latin typeface="Century Gothic" panose="020B0502020202020204" pitchFamily="34" charset="0"/>
                          <a:ea typeface="+mn-ea"/>
                          <a:cs typeface="+mn-cs"/>
                        </a:rPr>
                        <a:t>• Direct coffee and food sales</a:t>
                      </a:r>
                    </a:p>
                    <a:p>
                      <a:r>
                        <a:rPr lang="en-US" sz="1100" kern="1200" dirty="0">
                          <a:solidFill>
                            <a:schemeClr val="tx1"/>
                          </a:solidFill>
                          <a:effectLst/>
                          <a:latin typeface="Century Gothic" panose="020B0502020202020204" pitchFamily="34" charset="0"/>
                          <a:ea typeface="+mn-ea"/>
                          <a:cs typeface="+mn-cs"/>
                        </a:rPr>
                        <a:t>• Merchandise (mugs, beans, apparel)</a:t>
                      </a:r>
                    </a:p>
                    <a:p>
                      <a:r>
                        <a:rPr lang="en-US" sz="1100" kern="1200" dirty="0">
                          <a:solidFill>
                            <a:schemeClr val="tx1"/>
                          </a:solidFill>
                          <a:effectLst/>
                          <a:latin typeface="Century Gothic" panose="020B0502020202020204" pitchFamily="34" charset="0"/>
                          <a:ea typeface="+mn-ea"/>
                          <a:cs typeface="+mn-cs"/>
                        </a:rPr>
                        <a:t>• Catering for small events</a:t>
                      </a:r>
                    </a:p>
                    <a:p>
                      <a:r>
                        <a:rPr lang="en-US" sz="1100" kern="1200" dirty="0">
                          <a:solidFill>
                            <a:schemeClr val="tx1"/>
                          </a:solidFill>
                          <a:effectLst/>
                          <a:latin typeface="Century Gothic" panose="020B0502020202020204" pitchFamily="34" charset="0"/>
                          <a:ea typeface="+mn-ea"/>
                          <a:cs typeface="+mn-cs"/>
                        </a:rPr>
                        <a:t>• Seasonal promotions (pumpkin lattes, holiday drinks)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CA5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20" name="Graphic 8" descr="Clipboard Checked outline">
            <a:extLst>
              <a:ext uri="{FF2B5EF4-FFF2-40B4-BE49-F238E27FC236}">
                <a16:creationId xmlns:a16="http://schemas.microsoft.com/office/drawing/2014/main" id="{DA62B8A8-CD62-783E-DFC8-56AE73A023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1358" y="1297181"/>
            <a:ext cx="533400" cy="533400"/>
          </a:xfrm>
          <a:prstGeom prst="rect">
            <a:avLst/>
          </a:prstGeom>
        </p:spPr>
      </p:pic>
      <p:pic>
        <p:nvPicPr>
          <p:cNvPr id="22" name="Graphic 14" descr="Puzzle pieces outline">
            <a:extLst>
              <a:ext uri="{FF2B5EF4-FFF2-40B4-BE49-F238E27FC236}">
                <a16:creationId xmlns:a16="http://schemas.microsoft.com/office/drawing/2014/main" id="{2765E318-C319-7EB8-4D6D-7825149941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9210" y="1226578"/>
            <a:ext cx="571500" cy="571500"/>
          </a:xfrm>
          <a:prstGeom prst="rect">
            <a:avLst/>
          </a:prstGeom>
        </p:spPr>
      </p:pic>
      <p:pic>
        <p:nvPicPr>
          <p:cNvPr id="23" name="Graphic 16" descr="Train outline">
            <a:extLst>
              <a:ext uri="{FF2B5EF4-FFF2-40B4-BE49-F238E27FC236}">
                <a16:creationId xmlns:a16="http://schemas.microsoft.com/office/drawing/2014/main" id="{03B51CF4-92D5-2EB0-CBBE-75E0F91921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9937" y="3216226"/>
            <a:ext cx="356501" cy="356501"/>
          </a:xfrm>
          <a:prstGeom prst="rect">
            <a:avLst/>
          </a:prstGeom>
        </p:spPr>
      </p:pic>
      <p:pic>
        <p:nvPicPr>
          <p:cNvPr id="24" name="Graphic 18" descr="Money outline">
            <a:extLst>
              <a:ext uri="{FF2B5EF4-FFF2-40B4-BE49-F238E27FC236}">
                <a16:creationId xmlns:a16="http://schemas.microsoft.com/office/drawing/2014/main" id="{4D64B36D-0B61-EDDC-B8F2-1E100A1546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64332" y="4982481"/>
            <a:ext cx="600075" cy="600075"/>
          </a:xfrm>
          <a:prstGeom prst="rect">
            <a:avLst/>
          </a:prstGeom>
        </p:spPr>
      </p:pic>
      <p:pic>
        <p:nvPicPr>
          <p:cNvPr id="25"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1557" y="1358438"/>
            <a:ext cx="1836647" cy="307777"/>
          </a:xfrm>
          <a:prstGeom prst="rect">
            <a:avLst/>
          </a:prstGeom>
          <a:noFill/>
        </p:spPr>
        <p:txBody>
          <a:bodyPr wrap="square">
            <a:spAutoFit/>
          </a:bodyPr>
          <a:lstStyle/>
          <a:p>
            <a:pPr algn="l" fontAlgn="b"/>
            <a:r>
              <a:rPr lang="en-US" sz="1400" i="0" u="none" strike="noStrike" dirty="0">
                <a:solidFill>
                  <a:schemeClr val="bg1"/>
                </a:solidFill>
                <a:effectLst/>
                <a:latin typeface="Century Gothic" panose="020B0502020202020204" pitchFamily="34" charset="0"/>
              </a:rPr>
              <a:t>Problem</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485521" y="1362318"/>
            <a:ext cx="2149439" cy="307777"/>
          </a:xfrm>
          <a:prstGeom prst="rect">
            <a:avLst/>
          </a:prstGeom>
          <a:noFill/>
        </p:spPr>
        <p:txBody>
          <a:bodyPr wrap="square">
            <a:spAutoFit/>
          </a:bodyPr>
          <a:lstStyle/>
          <a:p>
            <a:r>
              <a:rPr lang="en-US" sz="1400" dirty="0">
                <a:latin typeface="Century Gothic" panose="020B0502020202020204" pitchFamily="34" charset="0"/>
              </a:rPr>
              <a:t>Customer Segments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36126" y="1358438"/>
            <a:ext cx="1836647" cy="523220"/>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Unique </a:t>
            </a:r>
            <a:r>
              <a:rPr lang="en-US" sz="1400" b="0" i="0" u="none" strike="noStrike" dirty="0">
                <a:solidFill>
                  <a:srgbClr val="000000"/>
                </a:solidFill>
                <a:effectLst/>
                <a:latin typeface="Century Gothic" panose="020B0502020202020204" pitchFamily="34" charset="0"/>
              </a:rPr>
              <a:t>Value Propositions</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1250718"/>
            <a:ext cx="1836647" cy="307777"/>
          </a:xfrm>
          <a:prstGeom prst="rect">
            <a:avLst/>
          </a:prstGeom>
          <a:noFill/>
        </p:spPr>
        <p:txBody>
          <a:bodyPr wrap="square">
            <a:spAutoFit/>
          </a:bodyPr>
          <a:lstStyle/>
          <a:p>
            <a:pPr algn="l" fontAlgn="b"/>
            <a:r>
              <a:rPr lang="en-US" sz="1400" b="0" i="0" u="none" strike="noStrike" dirty="0">
                <a:solidFill>
                  <a:schemeClr val="bg1"/>
                </a:solidFill>
                <a:effectLst/>
                <a:latin typeface="Century Gothic" panose="020B0502020202020204" pitchFamily="34" charset="0"/>
              </a:rPr>
              <a:t>Solution</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95562" y="3216226"/>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Unfair Advantage</a:t>
            </a:r>
            <a:endParaRPr lang="en-US" sz="1400" b="0" i="0" u="none" strike="noStrike" dirty="0">
              <a:solidFill>
                <a:srgbClr val="000000"/>
              </a:solidFill>
              <a:effectLst/>
              <a:latin typeface="Century Gothic" panose="020B0502020202020204" pitchFamily="34" charset="0"/>
            </a:endParaRPr>
          </a:p>
        </p:txBody>
      </p:sp>
      <p:sp>
        <p:nvSpPr>
          <p:cNvPr id="33" name="TextBox 32">
            <a:extLst>
              <a:ext uri="{FF2B5EF4-FFF2-40B4-BE49-F238E27FC236}">
                <a16:creationId xmlns:a16="http://schemas.microsoft.com/office/drawing/2014/main" id="{FC0D0561-7E81-B674-4241-EF1117BC33BA}"/>
              </a:ext>
            </a:extLst>
          </p:cNvPr>
          <p:cNvSpPr txBox="1"/>
          <p:nvPr/>
        </p:nvSpPr>
        <p:spPr>
          <a:xfrm>
            <a:off x="7288432" y="3394476"/>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Channels</a:t>
            </a:r>
            <a:endParaRPr lang="en-US" sz="1400" b="0" i="0" u="none" strike="noStrike"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E31D2344-98A7-43B1-CB26-116B63B89F21}"/>
              </a:ext>
            </a:extLst>
          </p:cNvPr>
          <p:cNvSpPr txBox="1"/>
          <p:nvPr/>
        </p:nvSpPr>
        <p:spPr>
          <a:xfrm>
            <a:off x="235040" y="4989120"/>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68126" y="5021762"/>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Revenue Stream</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64835" y="1311337"/>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Metrics</a:t>
            </a:r>
          </a:p>
        </p:txBody>
      </p:sp>
      <p:pic>
        <p:nvPicPr>
          <p:cNvPr id="12" name="Graphic 11" descr="Warning outline">
            <a:extLst>
              <a:ext uri="{FF2B5EF4-FFF2-40B4-BE49-F238E27FC236}">
                <a16:creationId xmlns:a16="http://schemas.microsoft.com/office/drawing/2014/main" id="{7EFD5337-9997-E3BB-BE17-AD06877998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69133" y="1260644"/>
            <a:ext cx="503367" cy="503367"/>
          </a:xfrm>
          <a:prstGeom prst="rect">
            <a:avLst/>
          </a:prstGeom>
        </p:spPr>
      </p:pic>
      <p:pic>
        <p:nvPicPr>
          <p:cNvPr id="14" name="Graphic 13" descr="Bar graph with upward trend outline">
            <a:extLst>
              <a:ext uri="{FF2B5EF4-FFF2-40B4-BE49-F238E27FC236}">
                <a16:creationId xmlns:a16="http://schemas.microsoft.com/office/drawing/2014/main" id="{F836FA36-84C0-4DD3-5743-8E47FF6AC49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10793" y="1267359"/>
            <a:ext cx="516538" cy="516538"/>
          </a:xfrm>
          <a:prstGeom prst="rect">
            <a:avLst/>
          </a:prstGeom>
        </p:spPr>
      </p:pic>
      <p:pic>
        <p:nvPicPr>
          <p:cNvPr id="26" name="Graphic 25" descr="Weights Uneven outline">
            <a:extLst>
              <a:ext uri="{FF2B5EF4-FFF2-40B4-BE49-F238E27FC236}">
                <a16:creationId xmlns:a16="http://schemas.microsoft.com/office/drawing/2014/main" id="{673F4FDE-4BF4-157E-BE75-5C3265AABA7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448829" y="3191745"/>
            <a:ext cx="356737" cy="356737"/>
          </a:xfrm>
          <a:prstGeom prst="rect">
            <a:avLst/>
          </a:prstGeom>
        </p:spPr>
      </p:pic>
      <p:pic>
        <p:nvPicPr>
          <p:cNvPr id="37" name="Graphic 36" descr="Lights On outline">
            <a:extLst>
              <a:ext uri="{FF2B5EF4-FFF2-40B4-BE49-F238E27FC236}">
                <a16:creationId xmlns:a16="http://schemas.microsoft.com/office/drawing/2014/main" id="{EFEB2A67-B8EE-1839-CE32-C8D3BE92371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94542" y="1267359"/>
            <a:ext cx="457200" cy="457200"/>
          </a:xfrm>
          <a:prstGeom prst="rect">
            <a:avLst/>
          </a:prstGeom>
        </p:spPr>
      </p:pic>
      <p:sp>
        <p:nvSpPr>
          <p:cNvPr id="42" name="TextBox 41">
            <a:extLst>
              <a:ext uri="{FF2B5EF4-FFF2-40B4-BE49-F238E27FC236}">
                <a16:creationId xmlns:a16="http://schemas.microsoft.com/office/drawing/2014/main" id="{3958C58E-01E3-E5BA-1A27-07084D3F70D0}"/>
              </a:ext>
            </a:extLst>
          </p:cNvPr>
          <p:cNvSpPr txBox="1"/>
          <p:nvPr/>
        </p:nvSpPr>
        <p:spPr>
          <a:xfrm>
            <a:off x="129316" y="111009"/>
            <a:ext cx="10145652" cy="461665"/>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Business Model Canvas / Lean Canvas Template Example</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E1EC-C273-2CFF-719A-920072404E82}"/>
            </a:ext>
          </a:extLst>
        </p:cNvPr>
        <p:cNvGrpSpPr/>
        <p:nvPr/>
      </p:nvGrpSpPr>
      <p:grpSpPr>
        <a:xfrm>
          <a:off x="0" y="0"/>
          <a:ext cx="0" cy="0"/>
          <a:chOff x="0" y="0"/>
          <a:chExt cx="0" cy="0"/>
        </a:xfrm>
      </p:grpSpPr>
      <p:pic>
        <p:nvPicPr>
          <p:cNvPr id="41" name="Picture 40" descr="Cup and saucer with black drink on wooden top">
            <a:extLst>
              <a:ext uri="{FF2B5EF4-FFF2-40B4-BE49-F238E27FC236}">
                <a16:creationId xmlns:a16="http://schemas.microsoft.com/office/drawing/2014/main" id="{E0625702-445B-453B-8D91-9A4ADC569183}"/>
              </a:ext>
            </a:extLst>
          </p:cNvPr>
          <p:cNvPicPr>
            <a:picLocks noChangeAspect="1"/>
          </p:cNvPicPr>
          <p:nvPr/>
        </p:nvPicPr>
        <p:blipFill>
          <a:blip r:embed="rId2">
            <a:alphaModFix amt="35000"/>
          </a:blip>
          <a:srcRect b="10991"/>
          <a:stretch>
            <a:fillRect/>
          </a:stretch>
        </p:blipFill>
        <p:spPr>
          <a:xfrm>
            <a:off x="0" y="-5078"/>
            <a:ext cx="12192000" cy="6863078"/>
          </a:xfrm>
          <a:prstGeom prst="rect">
            <a:avLst/>
          </a:prstGeom>
        </p:spPr>
      </p:pic>
      <p:sp>
        <p:nvSpPr>
          <p:cNvPr id="3" name="TextBox 2">
            <a:extLst>
              <a:ext uri="{FF2B5EF4-FFF2-40B4-BE49-F238E27FC236}">
                <a16:creationId xmlns:a16="http://schemas.microsoft.com/office/drawing/2014/main" id="{9BA46A92-BCA8-2ED9-09BE-951A78191E21}"/>
              </a:ext>
            </a:extLst>
          </p:cNvPr>
          <p:cNvSpPr txBox="1"/>
          <p:nvPr/>
        </p:nvSpPr>
        <p:spPr>
          <a:xfrm>
            <a:off x="120013" y="633130"/>
            <a:ext cx="3698240"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Company Name</a:t>
            </a:r>
            <a:endParaRPr lang="en-US" sz="1600" b="1" dirty="0">
              <a:solidFill>
                <a:schemeClr val="tx1">
                  <a:lumMod val="65000"/>
                  <a:lumOff val="35000"/>
                </a:schemeClr>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07389666-85AA-94AD-F747-63877DE435CD}"/>
              </a:ext>
            </a:extLst>
          </p:cNvPr>
          <p:cNvGraphicFramePr>
            <a:graphicFrameLocks noGrp="1"/>
          </p:cNvGraphicFramePr>
          <p:nvPr>
            <p:extLst>
              <p:ext uri="{D42A27DB-BD31-4B8C-83A1-F6EECF244321}">
                <p14:modId xmlns:p14="http://schemas.microsoft.com/office/powerpoint/2010/main" val="3855848788"/>
              </p:ext>
            </p:extLst>
          </p:nvPr>
        </p:nvGraphicFramePr>
        <p:xfrm>
          <a:off x="129316"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r>
                        <a:rPr lang="en-US" sz="1100" kern="1200" dirty="0">
                          <a:solidFill>
                            <a:schemeClr val="bg1"/>
                          </a:solidFill>
                          <a:effectLst/>
                          <a:latin typeface="Century Gothic" panose="020B0502020202020204" pitchFamily="34" charset="0"/>
                          <a:ea typeface="+mn-ea"/>
                          <a:cs typeface="+mn-cs"/>
                        </a:rPr>
                        <a:t>1. </a:t>
                      </a:r>
                      <a:br>
                        <a:rPr lang="en-US" sz="1100" kern="1200" dirty="0">
                          <a:solidFill>
                            <a:schemeClr val="bg1"/>
                          </a:solidFill>
                          <a:effectLst/>
                          <a:latin typeface="Century Gothic" panose="020B0502020202020204" pitchFamily="34" charset="0"/>
                          <a:ea typeface="+mn-ea"/>
                          <a:cs typeface="+mn-cs"/>
                        </a:rPr>
                      </a:br>
                      <a:endParaRPr lang="en-US" sz="1100" kern="1200" dirty="0">
                        <a:solidFill>
                          <a:schemeClr val="bg1"/>
                        </a:solidFill>
                        <a:effectLst/>
                        <a:latin typeface="Century Gothic" panose="020B0502020202020204" pitchFamily="34" charset="0"/>
                        <a:ea typeface="+mn-ea"/>
                        <a:cs typeface="+mn-cs"/>
                      </a:endParaRPr>
                    </a:p>
                    <a:p>
                      <a:r>
                        <a:rPr lang="en-US" sz="1100" kern="1200" dirty="0">
                          <a:solidFill>
                            <a:schemeClr val="bg1"/>
                          </a:solidFill>
                          <a:effectLst/>
                          <a:latin typeface="Century Gothic" panose="020B0502020202020204" pitchFamily="34" charset="0"/>
                          <a:ea typeface="+mn-ea"/>
                          <a:cs typeface="+mn-cs"/>
                        </a:rPr>
                        <a:t>2. </a:t>
                      </a:r>
                      <a:br>
                        <a:rPr lang="en-US" sz="1100" kern="1200" dirty="0">
                          <a:solidFill>
                            <a:schemeClr val="bg1"/>
                          </a:solidFill>
                          <a:effectLst/>
                          <a:latin typeface="Century Gothic" panose="020B0502020202020204" pitchFamily="34" charset="0"/>
                          <a:ea typeface="+mn-ea"/>
                          <a:cs typeface="+mn-cs"/>
                        </a:rPr>
                      </a:br>
                      <a:endParaRPr lang="en-US" sz="1100" kern="1200" dirty="0">
                        <a:solidFill>
                          <a:schemeClr val="bg1"/>
                        </a:solidFill>
                        <a:effectLst/>
                        <a:latin typeface="Century Gothic" panose="020B0502020202020204" pitchFamily="34" charset="0"/>
                        <a:ea typeface="+mn-ea"/>
                        <a:cs typeface="+mn-cs"/>
                      </a:endParaRPr>
                    </a:p>
                    <a:p>
                      <a:r>
                        <a:rPr lang="en-US" sz="1100" kern="1200" dirty="0">
                          <a:solidFill>
                            <a:schemeClr val="bg1"/>
                          </a:solidFill>
                          <a:effectLst/>
                          <a:latin typeface="Century Gothic" panose="020B0502020202020204" pitchFamily="34" charset="0"/>
                          <a:ea typeface="+mn-ea"/>
                          <a:cs typeface="+mn-cs"/>
                        </a:rPr>
                        <a:t>3. </a:t>
                      </a:r>
                      <a:endParaRPr lang="en-US" sz="11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16156"/>
                    </a:solidFill>
                  </a:tcPr>
                </a:tc>
                <a:tc>
                  <a:txBody>
                    <a:bodyPr/>
                    <a:lstStyle/>
                    <a:p>
                      <a:pPr algn="l"/>
                      <a:endParaRPr lang="en-US" sz="1100" kern="1200" dirty="0">
                        <a:solidFill>
                          <a:schemeClr val="tx1"/>
                        </a:solidFill>
                        <a:effectLst/>
                        <a:latin typeface="Century Gothic" panose="020B0502020202020204" pitchFamily="34" charset="0"/>
                        <a:ea typeface="+mn-ea"/>
                        <a:cs typeface="+mn-cs"/>
                      </a:endParaRPr>
                    </a:p>
                    <a:p>
                      <a:pPr algn="l"/>
                      <a:endParaRPr lang="en-US" sz="1100" kern="1200" dirty="0">
                        <a:solidFill>
                          <a:schemeClr val="tx1"/>
                        </a:solidFill>
                        <a:effectLst/>
                        <a:latin typeface="Century Gothic" panose="020B0502020202020204" pitchFamily="34" charset="0"/>
                        <a:ea typeface="+mn-ea"/>
                        <a:cs typeface="+mn-cs"/>
                      </a:endParaRPr>
                    </a:p>
                    <a:p>
                      <a:pPr algn="l"/>
                      <a:r>
                        <a:rPr lang="en-US" sz="1100" kern="1200" dirty="0">
                          <a:solidFill>
                            <a:schemeClr val="tx1"/>
                          </a:solidFill>
                          <a:effectLst/>
                          <a:latin typeface="Century Gothic" panose="020B0502020202020204" pitchFamily="34" charset="0"/>
                          <a:ea typeface="+mn-ea"/>
                          <a:cs typeface="+mn-cs"/>
                        </a:rPr>
                        <a:t>•</a:t>
                      </a:r>
                    </a:p>
                    <a:p>
                      <a:pPr algn="l"/>
                      <a:br>
                        <a:rPr lang="en-US" sz="1100" kern="1200" dirty="0">
                          <a:solidFill>
                            <a:schemeClr val="tx1"/>
                          </a:solidFill>
                          <a:effectLst/>
                          <a:latin typeface="Century Gothic" panose="020B0502020202020204" pitchFamily="34" charset="0"/>
                          <a:ea typeface="+mn-ea"/>
                          <a:cs typeface="+mn-cs"/>
                        </a:rPr>
                      </a:br>
                      <a:r>
                        <a:rPr lang="en-US" sz="1100" kern="1200" dirty="0">
                          <a:solidFill>
                            <a:schemeClr val="tx1"/>
                          </a:solidFill>
                          <a:effectLst/>
                          <a:latin typeface="Century Gothic" panose="020B0502020202020204" pitchFamily="34" charset="0"/>
                          <a:ea typeface="+mn-ea"/>
                          <a:cs typeface="+mn-cs"/>
                        </a:rPr>
                        <a:t>•</a:t>
                      </a:r>
                    </a:p>
                    <a:p>
                      <a:pPr algn="l"/>
                      <a:br>
                        <a:rPr lang="en-US" sz="1100" kern="1200" dirty="0">
                          <a:solidFill>
                            <a:schemeClr val="tx1"/>
                          </a:solidFill>
                          <a:effectLst/>
                          <a:latin typeface="Century Gothic" panose="020B0502020202020204" pitchFamily="34" charset="0"/>
                          <a:ea typeface="+mn-ea"/>
                          <a:cs typeface="+mn-cs"/>
                        </a:rPr>
                      </a:br>
                      <a:r>
                        <a:rPr lang="en-US" sz="1100" kern="1200" dirty="0">
                          <a:solidFill>
                            <a:schemeClr val="tx1"/>
                          </a:solidFill>
                          <a:effectLst/>
                          <a:latin typeface="Century Gothic" panose="020B0502020202020204" pitchFamily="34" charset="0"/>
                          <a:ea typeface="+mn-ea"/>
                          <a:cs typeface="+mn-cs"/>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D9B6"/>
                    </a:solidFill>
                  </a:tcPr>
                </a:tc>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EEBDE"/>
                    </a:solidFill>
                  </a:tcPr>
                </a:tc>
                <a:tc>
                  <a:txBody>
                    <a:bodyPr/>
                    <a:lstStyle/>
                    <a:p>
                      <a:pPr algn="l" fontAlgn="ctr"/>
                      <a:endParaRPr lang="en-US" sz="1200" b="0" i="0" u="none" strike="noStrike" dirty="0">
                        <a:solidFill>
                          <a:schemeClr val="bg1"/>
                        </a:solidFill>
                        <a:effectLst/>
                        <a:latin typeface="Century Gothic" panose="020B0502020202020204" pitchFamily="34" charset="0"/>
                      </a:endParaRPr>
                    </a:p>
                    <a:p>
                      <a:r>
                        <a:rPr lang="en-US" sz="1100" kern="1200" dirty="0">
                          <a:solidFill>
                            <a:schemeClr val="bg1"/>
                          </a:solidFill>
                          <a:effectLst/>
                          <a:latin typeface="Century Gothic" panose="020B0502020202020204" pitchFamily="34" charset="0"/>
                          <a:ea typeface="+mn-ea"/>
                          <a:cs typeface="+mn-cs"/>
                        </a:rPr>
                        <a:t>• </a:t>
                      </a:r>
                    </a:p>
                    <a:p>
                      <a:endParaRPr lang="en-US" sz="1100" kern="1200" dirty="0">
                        <a:solidFill>
                          <a:schemeClr val="bg1"/>
                        </a:solidFill>
                        <a:effectLst/>
                        <a:latin typeface="Century Gothic" panose="020B0502020202020204" pitchFamily="34" charset="0"/>
                        <a:ea typeface="+mn-ea"/>
                        <a:cs typeface="+mn-cs"/>
                      </a:endParaRPr>
                    </a:p>
                    <a:p>
                      <a:r>
                        <a:rPr lang="en-US" sz="1100" kern="1200" dirty="0">
                          <a:solidFill>
                            <a:schemeClr val="bg1"/>
                          </a:solidFill>
                          <a:effectLst/>
                          <a:latin typeface="Century Gothic" panose="020B0502020202020204" pitchFamily="34" charset="0"/>
                          <a:ea typeface="+mn-ea"/>
                          <a:cs typeface="+mn-cs"/>
                        </a:rPr>
                        <a:t>• </a:t>
                      </a:r>
                    </a:p>
                    <a:p>
                      <a:endParaRPr lang="en-US" sz="1100" kern="1200" dirty="0">
                        <a:solidFill>
                          <a:schemeClr val="bg1"/>
                        </a:solidFill>
                        <a:effectLst/>
                        <a:latin typeface="Century Gothic" panose="020B0502020202020204" pitchFamily="34" charset="0"/>
                        <a:ea typeface="+mn-ea"/>
                        <a:cs typeface="+mn-cs"/>
                      </a:endParaRPr>
                    </a:p>
                    <a:p>
                      <a:r>
                        <a:rPr lang="en-US" sz="1100" kern="1200" dirty="0">
                          <a:solidFill>
                            <a:schemeClr val="bg1"/>
                          </a:solidFill>
                          <a:effectLst/>
                          <a:latin typeface="Century Gothic" panose="020B0502020202020204" pitchFamily="34" charset="0"/>
                          <a:ea typeface="+mn-ea"/>
                          <a:cs typeface="+mn-cs"/>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16156"/>
                    </a:solidFill>
                  </a:tcPr>
                </a:tc>
                <a:tc rowSpan="2">
                  <a:txBody>
                    <a:bodyPr/>
                    <a:lstStyle/>
                    <a:p>
                      <a:r>
                        <a:rPr lang="en-US" sz="1200" kern="1200" dirty="0">
                          <a:solidFill>
                            <a:schemeClr val="tx1"/>
                          </a:solidFill>
                          <a:effectLst/>
                          <a:latin typeface="Century Gothic" panose="020B0502020202020204" pitchFamily="34" charset="0"/>
                          <a:ea typeface="+mn-ea"/>
                          <a:cs typeface="+mn-cs"/>
                        </a:rPr>
                        <a:t>• </a:t>
                      </a:r>
                    </a:p>
                    <a:p>
                      <a:endParaRPr lang="en-US" sz="1200" kern="1200" dirty="0">
                        <a:solidFill>
                          <a:schemeClr val="tx1"/>
                        </a:solidFill>
                        <a:effectLst/>
                        <a:latin typeface="Century Gothic" panose="020B0502020202020204" pitchFamily="34" charset="0"/>
                        <a:ea typeface="+mn-ea"/>
                        <a:cs typeface="+mn-cs"/>
                      </a:endParaRPr>
                    </a:p>
                    <a:p>
                      <a:r>
                        <a:rPr lang="en-US" sz="1200" kern="1200" dirty="0">
                          <a:solidFill>
                            <a:schemeClr val="tx1"/>
                          </a:solidFill>
                          <a:effectLst/>
                          <a:latin typeface="Century Gothic" panose="020B0502020202020204" pitchFamily="34" charset="0"/>
                          <a:ea typeface="+mn-ea"/>
                          <a:cs typeface="+mn-cs"/>
                        </a:rPr>
                        <a:t>• </a:t>
                      </a:r>
                    </a:p>
                    <a:p>
                      <a:endParaRPr lang="en-US" sz="1200" kern="1200" dirty="0">
                        <a:solidFill>
                          <a:schemeClr val="tx1"/>
                        </a:solidFill>
                        <a:effectLst/>
                        <a:latin typeface="Century Gothic" panose="020B0502020202020204" pitchFamily="34" charset="0"/>
                        <a:ea typeface="+mn-ea"/>
                        <a:cs typeface="+mn-cs"/>
                      </a:endParaRPr>
                    </a:p>
                    <a:p>
                      <a:r>
                        <a:rPr lang="en-US" sz="1200" kern="1200" dirty="0">
                          <a:solidFill>
                            <a:schemeClr val="tx1"/>
                          </a:solidFill>
                          <a:effectLst/>
                          <a:latin typeface="Century Gothic" panose="020B0502020202020204" pitchFamily="34" charset="0"/>
                          <a:ea typeface="+mn-ea"/>
                          <a:cs typeface="+mn-cs"/>
                        </a:rPr>
                        <a:t>• </a:t>
                      </a:r>
                    </a:p>
                    <a:p>
                      <a:endParaRPr lang="en-US" sz="1200" kern="1200" dirty="0">
                        <a:solidFill>
                          <a:schemeClr val="tx1"/>
                        </a:solidFill>
                        <a:effectLst/>
                        <a:latin typeface="Century Gothic" panose="020B0502020202020204" pitchFamily="34" charset="0"/>
                        <a:ea typeface="+mn-ea"/>
                        <a:cs typeface="+mn-cs"/>
                      </a:endParaRPr>
                    </a:p>
                    <a:p>
                      <a:r>
                        <a:rPr lang="en-US" sz="1200" kern="1200" dirty="0">
                          <a:solidFill>
                            <a:schemeClr val="tx1"/>
                          </a:solidFill>
                          <a:effectLst/>
                          <a:latin typeface="Century Gothic" panose="020B0502020202020204" pitchFamily="34" charset="0"/>
                          <a:ea typeface="+mn-ea"/>
                          <a:cs typeface="+mn-cs"/>
                        </a:rPr>
                        <a:t>• </a:t>
                      </a:r>
                    </a:p>
                    <a:p>
                      <a:endParaRPr lang="en-US" sz="1200" kern="1200" dirty="0">
                        <a:solidFill>
                          <a:schemeClr val="tx1"/>
                        </a:solidFill>
                        <a:effectLst/>
                        <a:latin typeface="Century Gothic" panose="020B0502020202020204" pitchFamily="34" charset="0"/>
                        <a:ea typeface="+mn-ea"/>
                        <a:cs typeface="+mn-cs"/>
                      </a:endParaRPr>
                    </a:p>
                    <a:p>
                      <a:r>
                        <a:rPr lang="en-US" sz="1200" kern="1200" dirty="0">
                          <a:solidFill>
                            <a:schemeClr val="tx1"/>
                          </a:solidFill>
                          <a:effectLst/>
                          <a:latin typeface="Century Gothic" panose="020B0502020202020204" pitchFamily="34" charset="0"/>
                          <a:ea typeface="+mn-ea"/>
                          <a:cs typeface="+mn-cs"/>
                        </a:rPr>
                        <a:t>• </a:t>
                      </a:r>
                    </a:p>
                    <a:p>
                      <a:endParaRPr lang="en-US" sz="1200" kern="1200" dirty="0">
                        <a:solidFill>
                          <a:schemeClr val="tx1"/>
                        </a:solidFill>
                        <a:effectLst/>
                        <a:latin typeface="Century Gothic" panose="020B0502020202020204" pitchFamily="34" charset="0"/>
                        <a:ea typeface="+mn-ea"/>
                        <a:cs typeface="+mn-cs"/>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D9B6"/>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r>
                        <a:rPr lang="en-US" sz="1100" kern="1200" dirty="0">
                          <a:solidFill>
                            <a:schemeClr val="tx1"/>
                          </a:solidFill>
                          <a:effectLst/>
                          <a:latin typeface="Century Gothic" panose="020B0502020202020204" pitchFamily="34" charset="0"/>
                          <a:ea typeface="+mn-ea"/>
                          <a:cs typeface="+mn-cs"/>
                        </a:rPr>
                        <a:t>• </a:t>
                      </a:r>
                    </a:p>
                    <a:p>
                      <a:endParaRPr lang="en-US" sz="1100" kern="1200" dirty="0">
                        <a:solidFill>
                          <a:schemeClr val="tx1"/>
                        </a:solidFill>
                        <a:effectLst/>
                        <a:latin typeface="Century Gothic" panose="020B0502020202020204" pitchFamily="34" charset="0"/>
                        <a:ea typeface="+mn-ea"/>
                        <a:cs typeface="+mn-cs"/>
                      </a:endParaRPr>
                    </a:p>
                    <a:p>
                      <a:r>
                        <a:rPr lang="en-US" sz="1100" kern="1200" dirty="0">
                          <a:solidFill>
                            <a:schemeClr val="tx1"/>
                          </a:solidFill>
                          <a:effectLst/>
                          <a:latin typeface="Century Gothic" panose="020B0502020202020204" pitchFamily="34" charset="0"/>
                          <a:ea typeface="+mn-ea"/>
                          <a:cs typeface="+mn-cs"/>
                        </a:rPr>
                        <a:t>•</a:t>
                      </a:r>
                    </a:p>
                    <a:p>
                      <a:endParaRPr lang="en-US" sz="1100" kern="1200" dirty="0">
                        <a:solidFill>
                          <a:schemeClr val="tx1"/>
                        </a:solidFill>
                        <a:effectLst/>
                        <a:latin typeface="Century Gothic" panose="020B0502020202020204" pitchFamily="34" charset="0"/>
                        <a:ea typeface="+mn-ea"/>
                        <a:cs typeface="+mn-cs"/>
                      </a:endParaRPr>
                    </a:p>
                    <a:p>
                      <a:r>
                        <a:rPr lang="en-US" sz="1100" kern="1200" dirty="0">
                          <a:solidFill>
                            <a:schemeClr val="tx1"/>
                          </a:solidFill>
                          <a:effectLst/>
                          <a:latin typeface="Century Gothic" panose="020B0502020202020204" pitchFamily="34" charset="0"/>
                          <a:ea typeface="+mn-ea"/>
                          <a:cs typeface="+mn-cs"/>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9EE"/>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r>
                        <a:rPr lang="en-US" sz="1100" kern="1200" dirty="0">
                          <a:solidFill>
                            <a:schemeClr val="tx1"/>
                          </a:solidFill>
                          <a:effectLst/>
                          <a:latin typeface="Century Gothic" panose="020B0502020202020204" pitchFamily="34" charset="0"/>
                          <a:ea typeface="+mn-ea"/>
                          <a:cs typeface="+mn-cs"/>
                        </a:rPr>
                        <a:t>•</a:t>
                      </a:r>
                    </a:p>
                    <a:p>
                      <a:endParaRPr lang="en-US" sz="1100" kern="1200" dirty="0">
                        <a:solidFill>
                          <a:schemeClr val="tx1"/>
                        </a:solidFill>
                        <a:effectLst/>
                        <a:latin typeface="Century Gothic" panose="020B0502020202020204" pitchFamily="34" charset="0"/>
                        <a:ea typeface="+mn-ea"/>
                        <a:cs typeface="+mn-cs"/>
                      </a:endParaRPr>
                    </a:p>
                    <a:p>
                      <a:r>
                        <a:rPr lang="en-US" sz="1100" kern="1200" dirty="0">
                          <a:solidFill>
                            <a:schemeClr val="tx1"/>
                          </a:solidFill>
                          <a:effectLst/>
                          <a:latin typeface="Century Gothic" panose="020B0502020202020204" pitchFamily="34" charset="0"/>
                          <a:ea typeface="+mn-ea"/>
                          <a:cs typeface="+mn-cs"/>
                        </a:rPr>
                        <a:t>• </a:t>
                      </a:r>
                    </a:p>
                    <a:p>
                      <a:endParaRPr lang="en-US" sz="1100" kern="1200" dirty="0">
                        <a:solidFill>
                          <a:schemeClr val="tx1"/>
                        </a:solidFill>
                        <a:effectLst/>
                        <a:latin typeface="Century Gothic" panose="020B0502020202020204" pitchFamily="34" charset="0"/>
                        <a:ea typeface="+mn-ea"/>
                        <a:cs typeface="+mn-cs"/>
                      </a:endParaRPr>
                    </a:p>
                    <a:p>
                      <a:r>
                        <a:rPr lang="en-US" sz="1100" kern="1200" dirty="0">
                          <a:solidFill>
                            <a:schemeClr val="tx1"/>
                          </a:solidFill>
                          <a:effectLst/>
                          <a:latin typeface="Century Gothic" panose="020B0502020202020204" pitchFamily="34" charset="0"/>
                          <a:ea typeface="+mn-ea"/>
                          <a:cs typeface="+mn-cs"/>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r>
                        <a:rPr lang="en-US" sz="1100" kern="1200" dirty="0">
                          <a:solidFill>
                            <a:schemeClr val="tx1"/>
                          </a:solidFill>
                          <a:effectLst/>
                          <a:latin typeface="Century Gothic" panose="020B0502020202020204" pitchFamily="34" charset="0"/>
                          <a:ea typeface="+mn-ea"/>
                          <a:cs typeface="+mn-cs"/>
                        </a:rPr>
                        <a:t>• </a:t>
                      </a:r>
                    </a:p>
                    <a:p>
                      <a:r>
                        <a:rPr lang="en-US" sz="1100" kern="1200" dirty="0">
                          <a:solidFill>
                            <a:schemeClr val="tx1"/>
                          </a:solidFill>
                          <a:effectLst/>
                          <a:latin typeface="Century Gothic" panose="020B0502020202020204" pitchFamily="34" charset="0"/>
                          <a:ea typeface="+mn-ea"/>
                          <a:cs typeface="+mn-cs"/>
                        </a:rPr>
                        <a:t>• </a:t>
                      </a:r>
                    </a:p>
                    <a:p>
                      <a:r>
                        <a:rPr lang="en-US" sz="1100" kern="1200" dirty="0">
                          <a:solidFill>
                            <a:schemeClr val="tx1"/>
                          </a:solidFill>
                          <a:effectLst/>
                          <a:latin typeface="Century Gothic" panose="020B0502020202020204" pitchFamily="34" charset="0"/>
                          <a:ea typeface="+mn-ea"/>
                          <a:cs typeface="+mn-cs"/>
                        </a:rPr>
                        <a:t>• </a:t>
                      </a:r>
                    </a:p>
                    <a:p>
                      <a:r>
                        <a:rPr lang="en-US" sz="1100" kern="1200" dirty="0">
                          <a:solidFill>
                            <a:schemeClr val="tx1"/>
                          </a:solidFill>
                          <a:effectLst/>
                          <a:latin typeface="Century Gothic" panose="020B0502020202020204" pitchFamily="34" charset="0"/>
                          <a:ea typeface="+mn-ea"/>
                          <a:cs typeface="+mn-cs"/>
                        </a:rPr>
                        <a:t>•</a:t>
                      </a:r>
                    </a:p>
                    <a:p>
                      <a:r>
                        <a:rPr lang="en-US" sz="1100" kern="1200" dirty="0">
                          <a:solidFill>
                            <a:schemeClr val="tx1"/>
                          </a:solidFill>
                          <a:effectLst/>
                          <a:latin typeface="Century Gothic" panose="020B0502020202020204" pitchFamily="34" charset="0"/>
                          <a:ea typeface="+mn-ea"/>
                          <a:cs typeface="+mn-cs"/>
                        </a:rPr>
                        <a:t>• </a:t>
                      </a:r>
                    </a:p>
                    <a:p>
                      <a:endParaRPr lang="en-US" sz="1100" kern="1200" dirty="0">
                        <a:solidFill>
                          <a:schemeClr val="tx1"/>
                        </a:solidFill>
                        <a:effectLst/>
                        <a:latin typeface="Century Gothic" panose="020B0502020202020204" pitchFamily="34" charset="0"/>
                        <a:ea typeface="+mn-ea"/>
                        <a:cs typeface="+mn-cs"/>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D1B8"/>
                    </a:solidFill>
                  </a:tcPr>
                </a:tc>
                <a:tc hMerge="1">
                  <a:txBody>
                    <a:bodyPr/>
                    <a:lstStyle/>
                    <a:p>
                      <a:endParaRPr lang="en-US"/>
                    </a:p>
                  </a:txBody>
                  <a:tcPr/>
                </a:tc>
                <a:tc gridSpan="3">
                  <a:txBody>
                    <a:bodyPr/>
                    <a:lstStyle/>
                    <a:p>
                      <a:r>
                        <a:rPr lang="en-US" sz="1100" kern="1200" dirty="0">
                          <a:solidFill>
                            <a:schemeClr val="tx1"/>
                          </a:solidFill>
                          <a:effectLst/>
                          <a:latin typeface="Century Gothic" panose="020B0502020202020204" pitchFamily="34" charset="0"/>
                          <a:ea typeface="+mn-ea"/>
                          <a:cs typeface="+mn-cs"/>
                        </a:rPr>
                        <a:t>• </a:t>
                      </a:r>
                    </a:p>
                    <a:p>
                      <a:r>
                        <a:rPr lang="en-US" sz="1100" kern="1200" dirty="0">
                          <a:solidFill>
                            <a:schemeClr val="tx1"/>
                          </a:solidFill>
                          <a:effectLst/>
                          <a:latin typeface="Century Gothic" panose="020B0502020202020204" pitchFamily="34" charset="0"/>
                          <a:ea typeface="+mn-ea"/>
                          <a:cs typeface="+mn-cs"/>
                        </a:rPr>
                        <a:t>• </a:t>
                      </a:r>
                    </a:p>
                    <a:p>
                      <a:r>
                        <a:rPr lang="en-US" sz="1100" kern="1200" dirty="0">
                          <a:solidFill>
                            <a:schemeClr val="tx1"/>
                          </a:solidFill>
                          <a:effectLst/>
                          <a:latin typeface="Century Gothic" panose="020B0502020202020204" pitchFamily="34" charset="0"/>
                          <a:ea typeface="+mn-ea"/>
                          <a:cs typeface="+mn-cs"/>
                        </a:rPr>
                        <a:t>• </a:t>
                      </a:r>
                    </a:p>
                    <a:p>
                      <a:r>
                        <a:rPr lang="en-US" sz="1100" kern="1200" dirty="0">
                          <a:solidFill>
                            <a:schemeClr val="tx1"/>
                          </a:solidFill>
                          <a:effectLst/>
                          <a:latin typeface="Century Gothic" panose="020B0502020202020204" pitchFamily="34" charset="0"/>
                          <a:ea typeface="+mn-ea"/>
                          <a:cs typeface="+mn-cs"/>
                        </a:rPr>
                        <a:t>• </a:t>
                      </a:r>
                    </a:p>
                    <a:p>
                      <a:endParaRPr lang="en-US" sz="1100" kern="1200" dirty="0">
                        <a:solidFill>
                          <a:schemeClr val="tx1"/>
                        </a:solidFill>
                        <a:effectLst/>
                        <a:latin typeface="Century Gothic" panose="020B0502020202020204" pitchFamily="34" charset="0"/>
                        <a:ea typeface="+mn-ea"/>
                        <a:cs typeface="+mn-cs"/>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CA5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20" name="Graphic 8" descr="Clipboard Checked outline">
            <a:extLst>
              <a:ext uri="{FF2B5EF4-FFF2-40B4-BE49-F238E27FC236}">
                <a16:creationId xmlns:a16="http://schemas.microsoft.com/office/drawing/2014/main" id="{A05F3490-7C9E-6591-D3B9-12CFF8152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1358" y="1297181"/>
            <a:ext cx="533400" cy="533400"/>
          </a:xfrm>
          <a:prstGeom prst="rect">
            <a:avLst/>
          </a:prstGeom>
        </p:spPr>
      </p:pic>
      <p:pic>
        <p:nvPicPr>
          <p:cNvPr id="22" name="Graphic 14" descr="Puzzle pieces outline">
            <a:extLst>
              <a:ext uri="{FF2B5EF4-FFF2-40B4-BE49-F238E27FC236}">
                <a16:creationId xmlns:a16="http://schemas.microsoft.com/office/drawing/2014/main" id="{02254A15-E223-447B-58A6-224FCA5D13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9210" y="1226578"/>
            <a:ext cx="571500" cy="571500"/>
          </a:xfrm>
          <a:prstGeom prst="rect">
            <a:avLst/>
          </a:prstGeom>
        </p:spPr>
      </p:pic>
      <p:pic>
        <p:nvPicPr>
          <p:cNvPr id="23" name="Graphic 16" descr="Train outline">
            <a:extLst>
              <a:ext uri="{FF2B5EF4-FFF2-40B4-BE49-F238E27FC236}">
                <a16:creationId xmlns:a16="http://schemas.microsoft.com/office/drawing/2014/main" id="{AD65A098-7773-C728-081F-525B6C89ED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9937" y="3216226"/>
            <a:ext cx="356501" cy="356501"/>
          </a:xfrm>
          <a:prstGeom prst="rect">
            <a:avLst/>
          </a:prstGeom>
        </p:spPr>
      </p:pic>
      <p:pic>
        <p:nvPicPr>
          <p:cNvPr id="24" name="Graphic 18" descr="Money outline">
            <a:extLst>
              <a:ext uri="{FF2B5EF4-FFF2-40B4-BE49-F238E27FC236}">
                <a16:creationId xmlns:a16="http://schemas.microsoft.com/office/drawing/2014/main" id="{C1B8D2CA-CDD7-4679-5E4A-902022FF62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64332" y="4982481"/>
            <a:ext cx="600075" cy="600075"/>
          </a:xfrm>
          <a:prstGeom prst="rect">
            <a:avLst/>
          </a:prstGeom>
        </p:spPr>
      </p:pic>
      <p:pic>
        <p:nvPicPr>
          <p:cNvPr id="25" name="Graphic 20" descr="Register outline">
            <a:extLst>
              <a:ext uri="{FF2B5EF4-FFF2-40B4-BE49-F238E27FC236}">
                <a16:creationId xmlns:a16="http://schemas.microsoft.com/office/drawing/2014/main" id="{EF9CCD3D-EDD3-C8FC-0007-FA22443726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E89CB51B-907C-CB43-E5E0-CB911D1F929C}"/>
              </a:ext>
            </a:extLst>
          </p:cNvPr>
          <p:cNvSpPr txBox="1"/>
          <p:nvPr/>
        </p:nvSpPr>
        <p:spPr>
          <a:xfrm>
            <a:off x="171557" y="1358438"/>
            <a:ext cx="1836647" cy="307777"/>
          </a:xfrm>
          <a:prstGeom prst="rect">
            <a:avLst/>
          </a:prstGeom>
          <a:noFill/>
        </p:spPr>
        <p:txBody>
          <a:bodyPr wrap="square">
            <a:spAutoFit/>
          </a:bodyPr>
          <a:lstStyle/>
          <a:p>
            <a:pPr algn="l" fontAlgn="b"/>
            <a:r>
              <a:rPr lang="en-US" sz="1400" i="0" u="none" strike="noStrike" dirty="0">
                <a:solidFill>
                  <a:schemeClr val="bg1"/>
                </a:solidFill>
                <a:effectLst/>
                <a:latin typeface="Century Gothic" panose="020B0502020202020204" pitchFamily="34" charset="0"/>
              </a:rPr>
              <a:t>Problem</a:t>
            </a:r>
          </a:p>
        </p:txBody>
      </p:sp>
      <p:sp>
        <p:nvSpPr>
          <p:cNvPr id="28" name="TextBox 27">
            <a:extLst>
              <a:ext uri="{FF2B5EF4-FFF2-40B4-BE49-F238E27FC236}">
                <a16:creationId xmlns:a16="http://schemas.microsoft.com/office/drawing/2014/main" id="{0D7A68F9-AA35-E8A2-36E9-77F713E41130}"/>
              </a:ext>
            </a:extLst>
          </p:cNvPr>
          <p:cNvSpPr txBox="1"/>
          <p:nvPr/>
        </p:nvSpPr>
        <p:spPr>
          <a:xfrm>
            <a:off x="2485521" y="1362318"/>
            <a:ext cx="2149439" cy="307777"/>
          </a:xfrm>
          <a:prstGeom prst="rect">
            <a:avLst/>
          </a:prstGeom>
          <a:noFill/>
        </p:spPr>
        <p:txBody>
          <a:bodyPr wrap="square">
            <a:spAutoFit/>
          </a:bodyPr>
          <a:lstStyle/>
          <a:p>
            <a:r>
              <a:rPr lang="en-US" sz="1400" dirty="0">
                <a:latin typeface="Century Gothic" panose="020B0502020202020204" pitchFamily="34" charset="0"/>
              </a:rPr>
              <a:t>Customer Segments</a:t>
            </a:r>
          </a:p>
        </p:txBody>
      </p:sp>
      <p:sp>
        <p:nvSpPr>
          <p:cNvPr id="29" name="TextBox 28">
            <a:extLst>
              <a:ext uri="{FF2B5EF4-FFF2-40B4-BE49-F238E27FC236}">
                <a16:creationId xmlns:a16="http://schemas.microsoft.com/office/drawing/2014/main" id="{5D2744A6-F91E-A1B5-17E1-E3DC7318DDAE}"/>
              </a:ext>
            </a:extLst>
          </p:cNvPr>
          <p:cNvSpPr txBox="1"/>
          <p:nvPr/>
        </p:nvSpPr>
        <p:spPr>
          <a:xfrm>
            <a:off x="4936126" y="135843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Unique Value Propositions</a:t>
            </a:r>
          </a:p>
        </p:txBody>
      </p:sp>
      <p:sp>
        <p:nvSpPr>
          <p:cNvPr id="31" name="TextBox 30">
            <a:extLst>
              <a:ext uri="{FF2B5EF4-FFF2-40B4-BE49-F238E27FC236}">
                <a16:creationId xmlns:a16="http://schemas.microsoft.com/office/drawing/2014/main" id="{E8662E98-A3DA-41E0-7A43-2C790FD411E4}"/>
              </a:ext>
            </a:extLst>
          </p:cNvPr>
          <p:cNvSpPr txBox="1"/>
          <p:nvPr/>
        </p:nvSpPr>
        <p:spPr>
          <a:xfrm>
            <a:off x="7249446" y="1250718"/>
            <a:ext cx="1836647" cy="307777"/>
          </a:xfrm>
          <a:prstGeom prst="rect">
            <a:avLst/>
          </a:prstGeom>
          <a:noFill/>
        </p:spPr>
        <p:txBody>
          <a:bodyPr wrap="square">
            <a:spAutoFit/>
          </a:bodyPr>
          <a:lstStyle/>
          <a:p>
            <a:pPr algn="l" fontAlgn="b"/>
            <a:r>
              <a:rPr lang="en-US" sz="1400" b="0" i="0" u="none" strike="noStrike" dirty="0">
                <a:solidFill>
                  <a:schemeClr val="bg1"/>
                </a:solidFill>
                <a:effectLst/>
                <a:latin typeface="Century Gothic" panose="020B0502020202020204" pitchFamily="34" charset="0"/>
              </a:rPr>
              <a:t>Solution</a:t>
            </a:r>
          </a:p>
        </p:txBody>
      </p:sp>
      <p:sp>
        <p:nvSpPr>
          <p:cNvPr id="32" name="TextBox 31">
            <a:extLst>
              <a:ext uri="{FF2B5EF4-FFF2-40B4-BE49-F238E27FC236}">
                <a16:creationId xmlns:a16="http://schemas.microsoft.com/office/drawing/2014/main" id="{857AB895-81F2-A511-DD71-335A3D4DADD0}"/>
              </a:ext>
            </a:extLst>
          </p:cNvPr>
          <p:cNvSpPr txBox="1"/>
          <p:nvPr/>
        </p:nvSpPr>
        <p:spPr>
          <a:xfrm>
            <a:off x="2595562" y="3216226"/>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Unfair Advantage</a:t>
            </a:r>
            <a:endParaRPr lang="en-US" sz="1400" b="0" i="0" u="none" strike="noStrike" dirty="0">
              <a:solidFill>
                <a:srgbClr val="000000"/>
              </a:solidFill>
              <a:effectLst/>
              <a:latin typeface="Century Gothic" panose="020B0502020202020204" pitchFamily="34" charset="0"/>
            </a:endParaRPr>
          </a:p>
        </p:txBody>
      </p:sp>
      <p:sp>
        <p:nvSpPr>
          <p:cNvPr id="33" name="TextBox 32">
            <a:extLst>
              <a:ext uri="{FF2B5EF4-FFF2-40B4-BE49-F238E27FC236}">
                <a16:creationId xmlns:a16="http://schemas.microsoft.com/office/drawing/2014/main" id="{918DD3E7-6C44-6712-24B0-C2E163FDB906}"/>
              </a:ext>
            </a:extLst>
          </p:cNvPr>
          <p:cNvSpPr txBox="1"/>
          <p:nvPr/>
        </p:nvSpPr>
        <p:spPr>
          <a:xfrm>
            <a:off x="7288432" y="3394476"/>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Channels</a:t>
            </a:r>
            <a:endParaRPr lang="en-US" sz="1400" b="0" i="0" u="none" strike="noStrike"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5598207D-205E-989D-8CF9-BBA8CA5C7FB3}"/>
              </a:ext>
            </a:extLst>
          </p:cNvPr>
          <p:cNvSpPr txBox="1"/>
          <p:nvPr/>
        </p:nvSpPr>
        <p:spPr>
          <a:xfrm>
            <a:off x="235040" y="4989120"/>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AA966854-2776-89A9-F09E-F8C9BE112497}"/>
              </a:ext>
            </a:extLst>
          </p:cNvPr>
          <p:cNvSpPr txBox="1"/>
          <p:nvPr/>
        </p:nvSpPr>
        <p:spPr>
          <a:xfrm>
            <a:off x="4968126" y="5021762"/>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Revenue Stream</a:t>
            </a:r>
          </a:p>
        </p:txBody>
      </p:sp>
      <p:sp>
        <p:nvSpPr>
          <p:cNvPr id="36" name="TextBox 35">
            <a:extLst>
              <a:ext uri="{FF2B5EF4-FFF2-40B4-BE49-F238E27FC236}">
                <a16:creationId xmlns:a16="http://schemas.microsoft.com/office/drawing/2014/main" id="{EE6B7E04-A623-EAA9-C78E-5125E7B0C3A7}"/>
              </a:ext>
            </a:extLst>
          </p:cNvPr>
          <p:cNvSpPr txBox="1"/>
          <p:nvPr/>
        </p:nvSpPr>
        <p:spPr>
          <a:xfrm>
            <a:off x="9664835" y="1311337"/>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Metrics</a:t>
            </a:r>
          </a:p>
        </p:txBody>
      </p:sp>
      <p:pic>
        <p:nvPicPr>
          <p:cNvPr id="12" name="Graphic 11" descr="Warning outline">
            <a:extLst>
              <a:ext uri="{FF2B5EF4-FFF2-40B4-BE49-F238E27FC236}">
                <a16:creationId xmlns:a16="http://schemas.microsoft.com/office/drawing/2014/main" id="{2778FF44-41D5-C776-C207-A6876826C8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69133" y="1260644"/>
            <a:ext cx="503367" cy="503367"/>
          </a:xfrm>
          <a:prstGeom prst="rect">
            <a:avLst/>
          </a:prstGeom>
        </p:spPr>
      </p:pic>
      <p:pic>
        <p:nvPicPr>
          <p:cNvPr id="14" name="Graphic 13" descr="Bar graph with upward trend outline">
            <a:extLst>
              <a:ext uri="{FF2B5EF4-FFF2-40B4-BE49-F238E27FC236}">
                <a16:creationId xmlns:a16="http://schemas.microsoft.com/office/drawing/2014/main" id="{C2AC3AA2-FF71-607D-9DE8-B5E29A094B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10793" y="1267359"/>
            <a:ext cx="516538" cy="516538"/>
          </a:xfrm>
          <a:prstGeom prst="rect">
            <a:avLst/>
          </a:prstGeom>
        </p:spPr>
      </p:pic>
      <p:pic>
        <p:nvPicPr>
          <p:cNvPr id="26" name="Graphic 25" descr="Weights Uneven outline">
            <a:extLst>
              <a:ext uri="{FF2B5EF4-FFF2-40B4-BE49-F238E27FC236}">
                <a16:creationId xmlns:a16="http://schemas.microsoft.com/office/drawing/2014/main" id="{7D66FF19-5B9A-28D4-998C-B56F0F4C2C3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448829" y="3191745"/>
            <a:ext cx="356737" cy="356737"/>
          </a:xfrm>
          <a:prstGeom prst="rect">
            <a:avLst/>
          </a:prstGeom>
        </p:spPr>
      </p:pic>
      <p:pic>
        <p:nvPicPr>
          <p:cNvPr id="37" name="Graphic 36" descr="Lights On outline">
            <a:extLst>
              <a:ext uri="{FF2B5EF4-FFF2-40B4-BE49-F238E27FC236}">
                <a16:creationId xmlns:a16="http://schemas.microsoft.com/office/drawing/2014/main" id="{059DAC85-B827-E069-E810-096EF4081CB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94542" y="1267359"/>
            <a:ext cx="457200" cy="457200"/>
          </a:xfrm>
          <a:prstGeom prst="rect">
            <a:avLst/>
          </a:prstGeom>
        </p:spPr>
      </p:pic>
      <p:sp>
        <p:nvSpPr>
          <p:cNvPr id="2" name="TextBox 1">
            <a:extLst>
              <a:ext uri="{FF2B5EF4-FFF2-40B4-BE49-F238E27FC236}">
                <a16:creationId xmlns:a16="http://schemas.microsoft.com/office/drawing/2014/main" id="{DD7D2D9C-50B2-110F-90CA-6EB1F802E4A6}"/>
              </a:ext>
            </a:extLst>
          </p:cNvPr>
          <p:cNvSpPr txBox="1"/>
          <p:nvPr/>
        </p:nvSpPr>
        <p:spPr>
          <a:xfrm>
            <a:off x="129316" y="73669"/>
            <a:ext cx="10145652" cy="461665"/>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Business Model Canvas / Lean Canvas Template </a:t>
            </a:r>
          </a:p>
        </p:txBody>
      </p:sp>
      <p:sp>
        <p:nvSpPr>
          <p:cNvPr id="4" name="TextBox 3">
            <a:extLst>
              <a:ext uri="{FF2B5EF4-FFF2-40B4-BE49-F238E27FC236}">
                <a16:creationId xmlns:a16="http://schemas.microsoft.com/office/drawing/2014/main" id="{652ACD96-1D44-9F79-2139-73F32BFE183B}"/>
              </a:ext>
            </a:extLst>
          </p:cNvPr>
          <p:cNvSpPr txBox="1"/>
          <p:nvPr/>
        </p:nvSpPr>
        <p:spPr>
          <a:xfrm>
            <a:off x="4361470" y="6389061"/>
            <a:ext cx="3374642" cy="369332"/>
          </a:xfrm>
          <a:prstGeom prst="rect">
            <a:avLst/>
          </a:prstGeom>
          <a:noFill/>
        </p:spPr>
        <p:txBody>
          <a:bodyPr wrap="none" rtlCol="0">
            <a:spAutoFit/>
          </a:bodyPr>
          <a:lstStyle/>
          <a:p>
            <a:r>
              <a:rPr lang="en-US"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49380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577</TotalTime>
  <Words>407</Words>
  <Application>Microsoft Macintosh PowerPoint</Application>
  <PresentationFormat>Widescreen</PresentationFormat>
  <Paragraphs>103</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39</cp:revision>
  <dcterms:created xsi:type="dcterms:W3CDTF">2022-05-22T18:55:25Z</dcterms:created>
  <dcterms:modified xsi:type="dcterms:W3CDTF">2025-09-29T21:16:03Z</dcterms:modified>
</cp:coreProperties>
</file>