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5"/>
  </p:notesMasterIdLst>
  <p:sldIdLst>
    <p:sldId id="357" r:id="rId2"/>
    <p:sldId id="365" r:id="rId3"/>
    <p:sldId id="3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104862"/>
    <a:srgbClr val="FC9974"/>
    <a:srgbClr val="3A7E22"/>
    <a:srgbClr val="78206E"/>
    <a:srgbClr val="06AFEF"/>
    <a:srgbClr val="E9F5F5"/>
    <a:srgbClr val="2E75B6"/>
    <a:srgbClr val="FCBFB3"/>
    <a:srgbClr val="C4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95706"/>
  </p:normalViewPr>
  <p:slideViewPr>
    <p:cSldViewPr snapToGrid="0" snapToObjects="1">
      <p:cViewPr varScale="1">
        <p:scale>
          <a:sx n="120" d="100"/>
          <a:sy n="120" d="100"/>
        </p:scale>
        <p:origin x="952"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7110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9531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93760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224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6377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878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68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7654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10/3/25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769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10/3/25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86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78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941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633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10/3/25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10893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3" name="Picture 2" descr="Orange and aqua textured paint">
            <a:extLst>
              <a:ext uri="{FF2B5EF4-FFF2-40B4-BE49-F238E27FC236}">
                <a16:creationId xmlns:a16="http://schemas.microsoft.com/office/drawing/2014/main" id="{2FBE82D4-8014-CAA0-65E4-A2FEBDCDFA1A}"/>
              </a:ext>
            </a:extLst>
          </p:cNvPr>
          <p:cNvPicPr>
            <a:picLocks noChangeAspect="1"/>
          </p:cNvPicPr>
          <p:nvPr/>
        </p:nvPicPr>
        <p:blipFill>
          <a:blip r:embed="rId5">
            <a:alphaModFix amt="50000"/>
          </a:blip>
          <a:srcRect b="20314"/>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255594D3-C042-FFC1-EDB9-8229802D9FA0}"/>
              </a:ext>
            </a:extLst>
          </p:cNvPr>
          <p:cNvSpPr txBox="1"/>
          <p:nvPr/>
        </p:nvSpPr>
        <p:spPr>
          <a:xfrm>
            <a:off x="208952" y="139676"/>
            <a:ext cx="7426881" cy="640175"/>
          </a:xfrm>
          <a:prstGeom prst="rect">
            <a:avLst/>
          </a:prstGeom>
          <a:noFill/>
          <a:effectLst/>
        </p:spPr>
        <p:txBody>
          <a:bodyPr wrap="square" lIns="91440" tIns="73152" rIns="182880" bIns="73152" rtlCol="0" anchor="t" anchorCtr="0">
            <a:spAutoFit/>
          </a:bodyPr>
          <a:lstStyle/>
          <a:p>
            <a:r>
              <a:rPr lang="en-US" sz="3200" b="1" dirty="0">
                <a:solidFill>
                  <a:srgbClr val="104862"/>
                </a:solidFill>
                <a:latin typeface="Century Gothic" panose="020B0502020202020204" pitchFamily="34" charset="0"/>
              </a:rPr>
              <a:t>Arrow PowerPoint Timeline Template</a:t>
            </a:r>
          </a:p>
        </p:txBody>
      </p:sp>
      <p:pic>
        <p:nvPicPr>
          <p:cNvPr id="7" name="Picture 6" descr="A diagram of a timeline&#10;&#10;AI-generated content may be incorrect.">
            <a:extLst>
              <a:ext uri="{FF2B5EF4-FFF2-40B4-BE49-F238E27FC236}">
                <a16:creationId xmlns:a16="http://schemas.microsoft.com/office/drawing/2014/main" id="{D9044354-07CE-B42D-55F4-CF02B4D55203}"/>
              </a:ext>
            </a:extLst>
          </p:cNvPr>
          <p:cNvPicPr>
            <a:picLocks noChangeAspect="1"/>
          </p:cNvPicPr>
          <p:nvPr/>
        </p:nvPicPr>
        <p:blipFill>
          <a:blip r:embed="rId6"/>
          <a:stretch>
            <a:fillRect/>
          </a:stretch>
        </p:blipFill>
        <p:spPr>
          <a:xfrm>
            <a:off x="3749633" y="2492886"/>
            <a:ext cx="7772400" cy="3131598"/>
          </a:xfrm>
          <a:prstGeom prst="rect">
            <a:avLst/>
          </a:prstGeom>
          <a:ln>
            <a:noFill/>
          </a:ln>
          <a:effectLst>
            <a:softEdge rad="112500"/>
          </a:effectLst>
        </p:spPr>
      </p:pic>
      <p:sp>
        <p:nvSpPr>
          <p:cNvPr id="9" name="TextBox 8">
            <a:extLst>
              <a:ext uri="{FF2B5EF4-FFF2-40B4-BE49-F238E27FC236}">
                <a16:creationId xmlns:a16="http://schemas.microsoft.com/office/drawing/2014/main" id="{BAC2B6B2-8743-B4DF-88A1-0D9E782F9D27}"/>
              </a:ext>
            </a:extLst>
          </p:cNvPr>
          <p:cNvSpPr txBox="1"/>
          <p:nvPr/>
        </p:nvSpPr>
        <p:spPr>
          <a:xfrm>
            <a:off x="3535136" y="3797075"/>
            <a:ext cx="8387232" cy="523220"/>
          </a:xfrm>
          <a:prstGeom prst="rect">
            <a:avLst/>
          </a:prstGeom>
          <a:solidFill>
            <a:schemeClr val="tx1"/>
          </a:solidFill>
        </p:spPr>
        <p:txBody>
          <a:bodyPr wrap="none" rtlCol="0">
            <a:spAutoFit/>
          </a:bodyPr>
          <a:lstStyle/>
          <a:p>
            <a:r>
              <a:rPr lang="en-US" sz="2800" b="1" dirty="0">
                <a:solidFill>
                  <a:schemeClr val="bg1"/>
                </a:solidFill>
                <a:latin typeface="Century Gothic" panose="020B0502020202020204" pitchFamily="34" charset="0"/>
              </a:rPr>
              <a:t>PLACEHOLDER STATIC IMAGE PLEASE DON’T EDIT</a:t>
            </a:r>
          </a:p>
        </p:txBody>
      </p:sp>
    </p:spTree>
    <p:extLst>
      <p:ext uri="{BB962C8B-B14F-4D97-AF65-F5344CB8AC3E}">
        <p14:creationId xmlns:p14="http://schemas.microsoft.com/office/powerpoint/2010/main" val="1165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bright="70000" contrast="-70000"/>
            <a:extLst>
              <a:ext uri="{BEBA8EAE-BF5A-486C-A8C5-ECC9F3942E4B}">
                <a14:imgProps xmlns:a14="http://schemas.microsoft.com/office/drawing/2010/main">
                  <a14:imgLayer r:embed="rId4">
                    <a14:imgEffect>
                      <a14:saturation sat="76000"/>
                    </a14:imgEffect>
                    <a14:imgEffect>
                      <a14:brightnessContrast brigh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147" name="Picture 146" descr="Orange and aqua textured paint">
            <a:extLst>
              <a:ext uri="{FF2B5EF4-FFF2-40B4-BE49-F238E27FC236}">
                <a16:creationId xmlns:a16="http://schemas.microsoft.com/office/drawing/2014/main" id="{5B48213F-2B44-404E-3E04-8825678CD57D}"/>
              </a:ext>
            </a:extLst>
          </p:cNvPr>
          <p:cNvPicPr>
            <a:picLocks noChangeAspect="1"/>
          </p:cNvPicPr>
          <p:nvPr/>
        </p:nvPicPr>
        <p:blipFill>
          <a:blip r:embed="rId5">
            <a:alphaModFix amt="20000"/>
          </a:blip>
          <a:srcRect b="20536"/>
          <a:stretch>
            <a:fillRect/>
          </a:stretch>
        </p:blipFill>
        <p:spPr>
          <a:xfrm>
            <a:off x="-3097" y="0"/>
            <a:ext cx="12226325" cy="6858000"/>
          </a:xfrm>
          <a:prstGeom prst="rect">
            <a:avLst/>
          </a:prstGeom>
        </p:spPr>
      </p:pic>
      <p:cxnSp>
        <p:nvCxnSpPr>
          <p:cNvPr id="142" name="Straight Connector 141">
            <a:extLst>
              <a:ext uri="{FF2B5EF4-FFF2-40B4-BE49-F238E27FC236}">
                <a16:creationId xmlns:a16="http://schemas.microsoft.com/office/drawing/2014/main" id="{CB070301-5C8D-53B6-A846-260419842DE8}"/>
              </a:ext>
            </a:extLst>
          </p:cNvPr>
          <p:cNvCxnSpPr>
            <a:cxnSpLocks/>
          </p:cNvCxnSpPr>
          <p:nvPr/>
        </p:nvCxnSpPr>
        <p:spPr>
          <a:xfrm>
            <a:off x="11251146" y="3719132"/>
            <a:ext cx="0" cy="1349104"/>
          </a:xfrm>
          <a:prstGeom prst="line">
            <a:avLst/>
          </a:prstGeom>
          <a:ln w="19050" cmpd="thickThin">
            <a:solidFill>
              <a:srgbClr val="FC9974"/>
            </a:solidFill>
            <a:prstDash val="dash"/>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7C6D0854-DB5F-F8BE-8BBE-23FA242FE376}"/>
              </a:ext>
            </a:extLst>
          </p:cNvPr>
          <p:cNvCxnSpPr>
            <a:cxnSpLocks/>
          </p:cNvCxnSpPr>
          <p:nvPr/>
        </p:nvCxnSpPr>
        <p:spPr>
          <a:xfrm>
            <a:off x="8840772" y="3754755"/>
            <a:ext cx="0" cy="1349104"/>
          </a:xfrm>
          <a:prstGeom prst="line">
            <a:avLst/>
          </a:prstGeom>
          <a:ln w="19050" cmpd="thickThin">
            <a:solidFill>
              <a:srgbClr val="3A7E22"/>
            </a:solidFill>
            <a:prstDash val="dash"/>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9B8CB39-1E51-CEAF-DF2E-7CE02C0C53A0}"/>
              </a:ext>
            </a:extLst>
          </p:cNvPr>
          <p:cNvCxnSpPr>
            <a:cxnSpLocks/>
          </p:cNvCxnSpPr>
          <p:nvPr/>
        </p:nvCxnSpPr>
        <p:spPr>
          <a:xfrm>
            <a:off x="6484029" y="3754755"/>
            <a:ext cx="0" cy="1349104"/>
          </a:xfrm>
          <a:prstGeom prst="line">
            <a:avLst/>
          </a:prstGeom>
          <a:ln w="19050" cmpd="thickThin">
            <a:solidFill>
              <a:srgbClr val="FC9974"/>
            </a:solidFill>
            <a:prstDash val="dash"/>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AC11F3F-4CFA-E236-11B6-AB79D8E3334A}"/>
              </a:ext>
            </a:extLst>
          </p:cNvPr>
          <p:cNvCxnSpPr>
            <a:cxnSpLocks/>
          </p:cNvCxnSpPr>
          <p:nvPr/>
        </p:nvCxnSpPr>
        <p:spPr>
          <a:xfrm>
            <a:off x="4056396" y="3790382"/>
            <a:ext cx="0" cy="1349104"/>
          </a:xfrm>
          <a:prstGeom prst="line">
            <a:avLst/>
          </a:prstGeom>
          <a:ln w="19050" cmpd="thickThin">
            <a:solidFill>
              <a:srgbClr val="3A7E22"/>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1F3F032-E58D-42F0-70EC-E7090DB47283}"/>
              </a:ext>
            </a:extLst>
          </p:cNvPr>
          <p:cNvCxnSpPr>
            <a:cxnSpLocks/>
          </p:cNvCxnSpPr>
          <p:nvPr/>
        </p:nvCxnSpPr>
        <p:spPr>
          <a:xfrm>
            <a:off x="1665935" y="3683031"/>
            <a:ext cx="0" cy="1349104"/>
          </a:xfrm>
          <a:prstGeom prst="line">
            <a:avLst/>
          </a:prstGeom>
          <a:ln w="19050" cmpd="thickThin">
            <a:solidFill>
              <a:srgbClr val="06AFEF"/>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0EEF7DF-D503-635E-B992-E06553C7DFC7}"/>
              </a:ext>
            </a:extLst>
          </p:cNvPr>
          <p:cNvSpPr txBox="1"/>
          <p:nvPr/>
        </p:nvSpPr>
        <p:spPr>
          <a:xfrm>
            <a:off x="90200" y="92174"/>
            <a:ext cx="6005800" cy="517065"/>
          </a:xfrm>
          <a:prstGeom prst="rect">
            <a:avLst/>
          </a:prstGeom>
          <a:noFill/>
          <a:effectLst/>
        </p:spPr>
        <p:txBody>
          <a:bodyPr wrap="square" lIns="91440" tIns="73152" rIns="182880" bIns="73152" rtlCol="0" anchor="t" anchorCtr="0">
            <a:spAutoFit/>
          </a:bodyPr>
          <a:lstStyle/>
          <a:p>
            <a:r>
              <a:rPr lang="en-US" sz="2400" dirty="0">
                <a:solidFill>
                  <a:schemeClr val="tx1">
                    <a:lumMod val="65000"/>
                    <a:lumOff val="35000"/>
                  </a:schemeClr>
                </a:solidFill>
                <a:latin typeface="Century Gothic" panose="020B0502020202020204" pitchFamily="34" charset="0"/>
              </a:rPr>
              <a:t>Arrow PowerPoint Timeline Template</a:t>
            </a:r>
          </a:p>
        </p:txBody>
      </p:sp>
      <p:cxnSp>
        <p:nvCxnSpPr>
          <p:cNvPr id="26" name="Straight Connector 25">
            <a:extLst>
              <a:ext uri="{FF2B5EF4-FFF2-40B4-BE49-F238E27FC236}">
                <a16:creationId xmlns:a16="http://schemas.microsoft.com/office/drawing/2014/main" id="{6229AADA-F8B0-4E0F-08BD-0290939BCE01}"/>
              </a:ext>
            </a:extLst>
          </p:cNvPr>
          <p:cNvCxnSpPr>
            <a:cxnSpLocks/>
          </p:cNvCxnSpPr>
          <p:nvPr/>
        </p:nvCxnSpPr>
        <p:spPr>
          <a:xfrm>
            <a:off x="455596" y="2522170"/>
            <a:ext cx="0" cy="937302"/>
          </a:xfrm>
          <a:prstGeom prst="line">
            <a:avLst/>
          </a:prstGeom>
          <a:ln w="19050" cmpd="thickThin">
            <a:solidFill>
              <a:srgbClr val="FC9974"/>
            </a:solidFill>
            <a:prstDash val="dash"/>
          </a:ln>
        </p:spPr>
        <p:style>
          <a:lnRef idx="2">
            <a:schemeClr val="accent1"/>
          </a:lnRef>
          <a:fillRef idx="0">
            <a:schemeClr val="accent1"/>
          </a:fillRef>
          <a:effectRef idx="1">
            <a:schemeClr val="accent1"/>
          </a:effectRef>
          <a:fontRef idx="minor">
            <a:schemeClr val="tx1"/>
          </a:fontRef>
        </p:style>
      </p:cxnSp>
      <p:sp>
        <p:nvSpPr>
          <p:cNvPr id="2" name="Chevron 1">
            <a:extLst>
              <a:ext uri="{FF2B5EF4-FFF2-40B4-BE49-F238E27FC236}">
                <a16:creationId xmlns:a16="http://schemas.microsoft.com/office/drawing/2014/main" id="{EB32C3FD-271B-83EE-5F32-95722656F58C}"/>
              </a:ext>
            </a:extLst>
          </p:cNvPr>
          <p:cNvSpPr/>
          <p:nvPr/>
        </p:nvSpPr>
        <p:spPr>
          <a:xfrm>
            <a:off x="105288" y="3516989"/>
            <a:ext cx="1276852" cy="448471"/>
          </a:xfrm>
          <a:prstGeom prst="chevron">
            <a:avLst>
              <a:gd name="adj" fmla="val 27269"/>
            </a:avLst>
          </a:prstGeom>
          <a:solidFill>
            <a:srgbClr val="FC99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25" name="Oval 24">
            <a:extLst>
              <a:ext uri="{FF2B5EF4-FFF2-40B4-BE49-F238E27FC236}">
                <a16:creationId xmlns:a16="http://schemas.microsoft.com/office/drawing/2014/main" id="{284516DD-02CE-041D-3C29-CF79B2C47D02}"/>
              </a:ext>
            </a:extLst>
          </p:cNvPr>
          <p:cNvSpPr/>
          <p:nvPr/>
        </p:nvSpPr>
        <p:spPr>
          <a:xfrm>
            <a:off x="455596" y="3150256"/>
            <a:ext cx="576238" cy="590969"/>
          </a:xfrm>
          <a:prstGeom prst="ellipse">
            <a:avLst/>
          </a:prstGeom>
          <a:solidFill>
            <a:srgbClr val="FC997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latin typeface="Century Gothic" panose="020B0502020202020204" pitchFamily="34" charset="0"/>
              </a:rPr>
              <a:t>20XX</a:t>
            </a:r>
          </a:p>
        </p:txBody>
      </p:sp>
      <p:sp>
        <p:nvSpPr>
          <p:cNvPr id="32" name="Chevron 31">
            <a:extLst>
              <a:ext uri="{FF2B5EF4-FFF2-40B4-BE49-F238E27FC236}">
                <a16:creationId xmlns:a16="http://schemas.microsoft.com/office/drawing/2014/main" id="{B87DCA34-2B8E-56E9-4751-4C865913C2E4}"/>
              </a:ext>
            </a:extLst>
          </p:cNvPr>
          <p:cNvSpPr/>
          <p:nvPr/>
        </p:nvSpPr>
        <p:spPr>
          <a:xfrm rot="16200000">
            <a:off x="390965" y="2377480"/>
            <a:ext cx="129262" cy="185604"/>
          </a:xfrm>
          <a:prstGeom prst="chevron">
            <a:avLst/>
          </a:prstGeom>
          <a:solidFill>
            <a:srgbClr val="FC9974"/>
          </a:solid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a:extLst>
              <a:ext uri="{FF2B5EF4-FFF2-40B4-BE49-F238E27FC236}">
                <a16:creationId xmlns:a16="http://schemas.microsoft.com/office/drawing/2014/main" id="{56A62D03-E876-07B5-4A91-A01868371314}"/>
              </a:ext>
            </a:extLst>
          </p:cNvPr>
          <p:cNvSpPr txBox="1"/>
          <p:nvPr/>
        </p:nvSpPr>
        <p:spPr>
          <a:xfrm>
            <a:off x="282689" y="1886469"/>
            <a:ext cx="1738139" cy="461665"/>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Enter your starting point or kickoff year.</a:t>
            </a:r>
          </a:p>
        </p:txBody>
      </p:sp>
      <p:sp>
        <p:nvSpPr>
          <p:cNvPr id="59" name="TextBox 58">
            <a:extLst>
              <a:ext uri="{FF2B5EF4-FFF2-40B4-BE49-F238E27FC236}">
                <a16:creationId xmlns:a16="http://schemas.microsoft.com/office/drawing/2014/main" id="{11A754DF-6E60-1CBA-1D38-46021A60ABE4}"/>
              </a:ext>
            </a:extLst>
          </p:cNvPr>
          <p:cNvSpPr txBox="1"/>
          <p:nvPr/>
        </p:nvSpPr>
        <p:spPr>
          <a:xfrm>
            <a:off x="1757737" y="5011601"/>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Add a key event, initiative, or milestone here.</a:t>
            </a:r>
          </a:p>
        </p:txBody>
      </p:sp>
      <p:sp>
        <p:nvSpPr>
          <p:cNvPr id="60" name="TextBox 59">
            <a:extLst>
              <a:ext uri="{FF2B5EF4-FFF2-40B4-BE49-F238E27FC236}">
                <a16:creationId xmlns:a16="http://schemas.microsoft.com/office/drawing/2014/main" id="{C016E461-2E93-D75D-0FCD-6524BF01C639}"/>
              </a:ext>
            </a:extLst>
          </p:cNvPr>
          <p:cNvSpPr txBox="1"/>
          <p:nvPr/>
        </p:nvSpPr>
        <p:spPr>
          <a:xfrm>
            <a:off x="2581057" y="1791758"/>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Record the next year’s highlight or accomplishment.</a:t>
            </a:r>
          </a:p>
        </p:txBody>
      </p:sp>
      <p:sp>
        <p:nvSpPr>
          <p:cNvPr id="61" name="TextBox 60">
            <a:extLst>
              <a:ext uri="{FF2B5EF4-FFF2-40B4-BE49-F238E27FC236}">
                <a16:creationId xmlns:a16="http://schemas.microsoft.com/office/drawing/2014/main" id="{31C725F6-4949-F4EA-CB4E-DDEA531A3A66}"/>
              </a:ext>
            </a:extLst>
          </p:cNvPr>
          <p:cNvSpPr txBox="1"/>
          <p:nvPr/>
        </p:nvSpPr>
        <p:spPr>
          <a:xfrm>
            <a:off x="4111937" y="5068234"/>
            <a:ext cx="1738139" cy="461665"/>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Use this year to show progress or transition.</a:t>
            </a:r>
          </a:p>
        </p:txBody>
      </p:sp>
      <p:sp>
        <p:nvSpPr>
          <p:cNvPr id="62" name="TextBox 61">
            <a:extLst>
              <a:ext uri="{FF2B5EF4-FFF2-40B4-BE49-F238E27FC236}">
                <a16:creationId xmlns:a16="http://schemas.microsoft.com/office/drawing/2014/main" id="{25C67341-DE81-259B-03A1-0BCB012F4F12}"/>
              </a:ext>
            </a:extLst>
          </p:cNvPr>
          <p:cNvSpPr txBox="1"/>
          <p:nvPr/>
        </p:nvSpPr>
        <p:spPr>
          <a:xfrm>
            <a:off x="5367371" y="2146898"/>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Insert another major deliverable or turning point.</a:t>
            </a:r>
          </a:p>
        </p:txBody>
      </p:sp>
      <p:sp>
        <p:nvSpPr>
          <p:cNvPr id="63" name="TextBox 62">
            <a:extLst>
              <a:ext uri="{FF2B5EF4-FFF2-40B4-BE49-F238E27FC236}">
                <a16:creationId xmlns:a16="http://schemas.microsoft.com/office/drawing/2014/main" id="{19AD915A-8E5D-1907-B7D0-49E675B4D790}"/>
              </a:ext>
            </a:extLst>
          </p:cNvPr>
          <p:cNvSpPr txBox="1"/>
          <p:nvPr/>
        </p:nvSpPr>
        <p:spPr>
          <a:xfrm>
            <a:off x="6391666" y="5170074"/>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Note a critical deadline, launch, or achievement.</a:t>
            </a:r>
          </a:p>
        </p:txBody>
      </p:sp>
      <p:sp>
        <p:nvSpPr>
          <p:cNvPr id="64" name="TextBox 63">
            <a:extLst>
              <a:ext uri="{FF2B5EF4-FFF2-40B4-BE49-F238E27FC236}">
                <a16:creationId xmlns:a16="http://schemas.microsoft.com/office/drawing/2014/main" id="{9262C2B5-850A-2743-6783-CCD6FDFD3907}"/>
              </a:ext>
            </a:extLst>
          </p:cNvPr>
          <p:cNvSpPr txBox="1"/>
          <p:nvPr/>
        </p:nvSpPr>
        <p:spPr>
          <a:xfrm>
            <a:off x="7583700" y="1762662"/>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Highlight continued growth or expansion here.</a:t>
            </a:r>
          </a:p>
        </p:txBody>
      </p:sp>
      <p:sp>
        <p:nvSpPr>
          <p:cNvPr id="65" name="TextBox 64">
            <a:extLst>
              <a:ext uri="{FF2B5EF4-FFF2-40B4-BE49-F238E27FC236}">
                <a16:creationId xmlns:a16="http://schemas.microsoft.com/office/drawing/2014/main" id="{31FF8B8F-8C0C-C268-CAA2-26928CF78CE0}"/>
              </a:ext>
            </a:extLst>
          </p:cNvPr>
          <p:cNvSpPr txBox="1"/>
          <p:nvPr/>
        </p:nvSpPr>
        <p:spPr>
          <a:xfrm>
            <a:off x="10485090" y="5206733"/>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End with your ultimate target or vision for the future.</a:t>
            </a:r>
          </a:p>
        </p:txBody>
      </p:sp>
      <p:grpSp>
        <p:nvGrpSpPr>
          <p:cNvPr id="76" name="Group 75">
            <a:extLst>
              <a:ext uri="{FF2B5EF4-FFF2-40B4-BE49-F238E27FC236}">
                <a16:creationId xmlns:a16="http://schemas.microsoft.com/office/drawing/2014/main" id="{C4A5B110-3565-8A39-7212-226C7DB7B759}"/>
              </a:ext>
            </a:extLst>
          </p:cNvPr>
          <p:cNvGrpSpPr/>
          <p:nvPr/>
        </p:nvGrpSpPr>
        <p:grpSpPr>
          <a:xfrm>
            <a:off x="105288" y="2405651"/>
            <a:ext cx="1276852" cy="1559809"/>
            <a:chOff x="190254" y="2246608"/>
            <a:chExt cx="1525419" cy="1719602"/>
          </a:xfrm>
        </p:grpSpPr>
        <p:cxnSp>
          <p:nvCxnSpPr>
            <p:cNvPr id="77" name="Straight Connector 76">
              <a:extLst>
                <a:ext uri="{FF2B5EF4-FFF2-40B4-BE49-F238E27FC236}">
                  <a16:creationId xmlns:a16="http://schemas.microsoft.com/office/drawing/2014/main" id="{F1440BF1-3CEF-5450-20CE-8DD5867CD44E}"/>
                </a:ext>
              </a:extLst>
            </p:cNvPr>
            <p:cNvCxnSpPr>
              <a:cxnSpLocks/>
            </p:cNvCxnSpPr>
            <p:nvPr/>
          </p:nvCxnSpPr>
          <p:spPr>
            <a:xfrm>
              <a:off x="608757" y="2375064"/>
              <a:ext cx="0" cy="1033323"/>
            </a:xfrm>
            <a:prstGeom prst="line">
              <a:avLst/>
            </a:prstGeom>
            <a:ln w="19050" cmpd="thickThin">
              <a:solidFill>
                <a:srgbClr val="FC9974"/>
              </a:solidFill>
              <a:prstDash val="dash"/>
            </a:ln>
          </p:spPr>
          <p:style>
            <a:lnRef idx="2">
              <a:schemeClr val="accent1"/>
            </a:lnRef>
            <a:fillRef idx="0">
              <a:schemeClr val="accent1"/>
            </a:fillRef>
            <a:effectRef idx="1">
              <a:schemeClr val="accent1"/>
            </a:effectRef>
            <a:fontRef idx="minor">
              <a:schemeClr val="tx1"/>
            </a:fontRef>
          </p:style>
        </p:cxnSp>
        <p:sp>
          <p:nvSpPr>
            <p:cNvPr id="78" name="Chevron 77">
              <a:extLst>
                <a:ext uri="{FF2B5EF4-FFF2-40B4-BE49-F238E27FC236}">
                  <a16:creationId xmlns:a16="http://schemas.microsoft.com/office/drawing/2014/main" id="{7875578A-DAC0-7304-A4AB-A2B6F76CB11A}"/>
                </a:ext>
              </a:extLst>
            </p:cNvPr>
            <p:cNvSpPr/>
            <p:nvPr/>
          </p:nvSpPr>
          <p:spPr>
            <a:xfrm>
              <a:off x="190254" y="3471796"/>
              <a:ext cx="1525419" cy="494414"/>
            </a:xfrm>
            <a:prstGeom prst="chevron">
              <a:avLst>
                <a:gd name="adj" fmla="val 27269"/>
              </a:avLst>
            </a:prstGeom>
            <a:solidFill>
              <a:srgbClr val="FC99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79" name="Oval 78">
              <a:extLst>
                <a:ext uri="{FF2B5EF4-FFF2-40B4-BE49-F238E27FC236}">
                  <a16:creationId xmlns:a16="http://schemas.microsoft.com/office/drawing/2014/main" id="{404C5406-DDE7-ADBF-ADCF-B23EA1966504}"/>
                </a:ext>
              </a:extLst>
            </p:cNvPr>
            <p:cNvSpPr/>
            <p:nvPr/>
          </p:nvSpPr>
          <p:spPr>
            <a:xfrm>
              <a:off x="608757" y="3067493"/>
              <a:ext cx="688415" cy="651510"/>
            </a:xfrm>
            <a:prstGeom prst="ellipse">
              <a:avLst/>
            </a:prstGeom>
            <a:solidFill>
              <a:srgbClr val="FC997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Century Gothic" panose="020B0502020202020204" pitchFamily="34" charset="0"/>
              </a:endParaRPr>
            </a:p>
          </p:txBody>
        </p:sp>
        <p:sp>
          <p:nvSpPr>
            <p:cNvPr id="80" name="Chevron 79">
              <a:extLst>
                <a:ext uri="{FF2B5EF4-FFF2-40B4-BE49-F238E27FC236}">
                  <a16:creationId xmlns:a16="http://schemas.microsoft.com/office/drawing/2014/main" id="{5FA3BB3D-E023-A0DE-2BE9-E6974832453D}"/>
                </a:ext>
              </a:extLst>
            </p:cNvPr>
            <p:cNvSpPr/>
            <p:nvPr/>
          </p:nvSpPr>
          <p:spPr>
            <a:xfrm rot="16200000">
              <a:off x="537505" y="2206992"/>
              <a:ext cx="142504" cy="221736"/>
            </a:xfrm>
            <a:prstGeom prst="chevron">
              <a:avLst/>
            </a:prstGeom>
            <a:solidFill>
              <a:srgbClr val="FC9974"/>
            </a:solid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 name="Group 81">
            <a:extLst>
              <a:ext uri="{FF2B5EF4-FFF2-40B4-BE49-F238E27FC236}">
                <a16:creationId xmlns:a16="http://schemas.microsoft.com/office/drawing/2014/main" id="{59812B71-1D25-1D71-4343-C6EA2BD7C6FC}"/>
              </a:ext>
            </a:extLst>
          </p:cNvPr>
          <p:cNvGrpSpPr/>
          <p:nvPr/>
        </p:nvGrpSpPr>
        <p:grpSpPr>
          <a:xfrm>
            <a:off x="1316725" y="3505917"/>
            <a:ext cx="1270810" cy="1658798"/>
            <a:chOff x="1316725" y="3505917"/>
            <a:chExt cx="1270810" cy="1658798"/>
          </a:xfrm>
        </p:grpSpPr>
        <p:sp>
          <p:nvSpPr>
            <p:cNvPr id="4" name="Chevron 3">
              <a:extLst>
                <a:ext uri="{FF2B5EF4-FFF2-40B4-BE49-F238E27FC236}">
                  <a16:creationId xmlns:a16="http://schemas.microsoft.com/office/drawing/2014/main" id="{6FF092F7-0CBE-AFE3-3EB0-925AE7242DE8}"/>
                </a:ext>
              </a:extLst>
            </p:cNvPr>
            <p:cNvSpPr/>
            <p:nvPr/>
          </p:nvSpPr>
          <p:spPr>
            <a:xfrm>
              <a:off x="1316725" y="3505917"/>
              <a:ext cx="1270810" cy="467337"/>
            </a:xfrm>
            <a:prstGeom prst="chevron">
              <a:avLst>
                <a:gd name="adj" fmla="val 27269"/>
              </a:avLst>
            </a:prstGeom>
            <a:solidFill>
              <a:srgbClr val="06A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33" name="Chevron 32">
              <a:extLst>
                <a:ext uri="{FF2B5EF4-FFF2-40B4-BE49-F238E27FC236}">
                  <a16:creationId xmlns:a16="http://schemas.microsoft.com/office/drawing/2014/main" id="{BB376C76-7E81-154D-A146-D524881F3C83}"/>
                </a:ext>
              </a:extLst>
            </p:cNvPr>
            <p:cNvSpPr/>
            <p:nvPr/>
          </p:nvSpPr>
          <p:spPr>
            <a:xfrm rot="5400000">
              <a:off x="1598024" y="5005002"/>
              <a:ext cx="134700" cy="184726"/>
            </a:xfrm>
            <a:prstGeom prst="chevron">
              <a:avLst/>
            </a:prstGeom>
            <a:solidFill>
              <a:srgbClr val="06AFE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a:extLst>
                <a:ext uri="{FF2B5EF4-FFF2-40B4-BE49-F238E27FC236}">
                  <a16:creationId xmlns:a16="http://schemas.microsoft.com/office/drawing/2014/main" id="{4E82A118-0929-525E-21A7-A89526D007CA}"/>
                </a:ext>
              </a:extLst>
            </p:cNvPr>
            <p:cNvSpPr/>
            <p:nvPr/>
          </p:nvSpPr>
          <p:spPr>
            <a:xfrm>
              <a:off x="1630120" y="3707175"/>
              <a:ext cx="576238" cy="590969"/>
            </a:xfrm>
            <a:prstGeom prst="ellipse">
              <a:avLst/>
            </a:prstGeom>
            <a:solidFill>
              <a:srgbClr val="06AFE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grpSp>
      <p:grpSp>
        <p:nvGrpSpPr>
          <p:cNvPr id="83" name="Group 82">
            <a:extLst>
              <a:ext uri="{FF2B5EF4-FFF2-40B4-BE49-F238E27FC236}">
                <a16:creationId xmlns:a16="http://schemas.microsoft.com/office/drawing/2014/main" id="{4FCE0D7B-70D6-F7DC-D807-CBB37D5D19A4}"/>
              </a:ext>
            </a:extLst>
          </p:cNvPr>
          <p:cNvGrpSpPr/>
          <p:nvPr/>
        </p:nvGrpSpPr>
        <p:grpSpPr>
          <a:xfrm>
            <a:off x="2528590" y="2410510"/>
            <a:ext cx="1276852" cy="1559809"/>
            <a:chOff x="190254" y="2246608"/>
            <a:chExt cx="1525419" cy="1719602"/>
          </a:xfrm>
          <a:solidFill>
            <a:srgbClr val="78206E"/>
          </a:solidFill>
        </p:grpSpPr>
        <p:cxnSp>
          <p:nvCxnSpPr>
            <p:cNvPr id="84" name="Straight Connector 83">
              <a:extLst>
                <a:ext uri="{FF2B5EF4-FFF2-40B4-BE49-F238E27FC236}">
                  <a16:creationId xmlns:a16="http://schemas.microsoft.com/office/drawing/2014/main" id="{25905D2B-BAA0-B853-43FB-8270C48EAA6A}"/>
                </a:ext>
              </a:extLst>
            </p:cNvPr>
            <p:cNvCxnSpPr>
              <a:cxnSpLocks/>
            </p:cNvCxnSpPr>
            <p:nvPr/>
          </p:nvCxnSpPr>
          <p:spPr>
            <a:xfrm>
              <a:off x="608757" y="2375064"/>
              <a:ext cx="0" cy="1033323"/>
            </a:xfrm>
            <a:prstGeom prst="line">
              <a:avLst/>
            </a:prstGeom>
            <a:grpFill/>
            <a:ln w="19050" cmpd="thickThin">
              <a:solidFill>
                <a:srgbClr val="78206E"/>
              </a:solidFill>
              <a:prstDash val="dash"/>
            </a:ln>
          </p:spPr>
          <p:style>
            <a:lnRef idx="2">
              <a:schemeClr val="accent1"/>
            </a:lnRef>
            <a:fillRef idx="0">
              <a:schemeClr val="accent1"/>
            </a:fillRef>
            <a:effectRef idx="1">
              <a:schemeClr val="accent1"/>
            </a:effectRef>
            <a:fontRef idx="minor">
              <a:schemeClr val="tx1"/>
            </a:fontRef>
          </p:style>
        </p:cxnSp>
        <p:sp>
          <p:nvSpPr>
            <p:cNvPr id="85" name="Chevron 84">
              <a:extLst>
                <a:ext uri="{FF2B5EF4-FFF2-40B4-BE49-F238E27FC236}">
                  <a16:creationId xmlns:a16="http://schemas.microsoft.com/office/drawing/2014/main" id="{F7000510-9728-FED8-4007-DF3EC5156FAD}"/>
                </a:ext>
              </a:extLst>
            </p:cNvPr>
            <p:cNvSpPr/>
            <p:nvPr/>
          </p:nvSpPr>
          <p:spPr>
            <a:xfrm>
              <a:off x="190254" y="3471796"/>
              <a:ext cx="1525419" cy="494414"/>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86" name="Oval 85">
              <a:extLst>
                <a:ext uri="{FF2B5EF4-FFF2-40B4-BE49-F238E27FC236}">
                  <a16:creationId xmlns:a16="http://schemas.microsoft.com/office/drawing/2014/main" id="{2AABFC47-04F4-5075-AA5D-04B0744042F4}"/>
                </a:ext>
              </a:extLst>
            </p:cNvPr>
            <p:cNvSpPr/>
            <p:nvPr/>
          </p:nvSpPr>
          <p:spPr>
            <a:xfrm>
              <a:off x="608757" y="3067493"/>
              <a:ext cx="688415" cy="65151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sp>
          <p:nvSpPr>
            <p:cNvPr id="87" name="Chevron 86">
              <a:extLst>
                <a:ext uri="{FF2B5EF4-FFF2-40B4-BE49-F238E27FC236}">
                  <a16:creationId xmlns:a16="http://schemas.microsoft.com/office/drawing/2014/main" id="{57F2DC6B-0354-3F17-649D-9001A056743A}"/>
                </a:ext>
              </a:extLst>
            </p:cNvPr>
            <p:cNvSpPr/>
            <p:nvPr/>
          </p:nvSpPr>
          <p:spPr>
            <a:xfrm rot="16200000">
              <a:off x="537505" y="2206992"/>
              <a:ext cx="142504" cy="221736"/>
            </a:xfrm>
            <a:prstGeom prst="chevron">
              <a:avLst/>
            </a:prstGeom>
            <a:grp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87">
            <a:extLst>
              <a:ext uri="{FF2B5EF4-FFF2-40B4-BE49-F238E27FC236}">
                <a16:creationId xmlns:a16="http://schemas.microsoft.com/office/drawing/2014/main" id="{BC7D7218-2BA3-D11C-7061-190FA3FE3395}"/>
              </a:ext>
            </a:extLst>
          </p:cNvPr>
          <p:cNvGrpSpPr/>
          <p:nvPr/>
        </p:nvGrpSpPr>
        <p:grpSpPr>
          <a:xfrm>
            <a:off x="3729715" y="3506322"/>
            <a:ext cx="1270810" cy="1658798"/>
            <a:chOff x="1316725" y="3505917"/>
            <a:chExt cx="1270810" cy="1658798"/>
          </a:xfrm>
          <a:solidFill>
            <a:srgbClr val="3A7E22"/>
          </a:solidFill>
        </p:grpSpPr>
        <p:sp>
          <p:nvSpPr>
            <p:cNvPr id="89" name="Chevron 88">
              <a:extLst>
                <a:ext uri="{FF2B5EF4-FFF2-40B4-BE49-F238E27FC236}">
                  <a16:creationId xmlns:a16="http://schemas.microsoft.com/office/drawing/2014/main" id="{CA08D27A-76F6-9706-4449-97083FB318EB}"/>
                </a:ext>
              </a:extLst>
            </p:cNvPr>
            <p:cNvSpPr/>
            <p:nvPr/>
          </p:nvSpPr>
          <p:spPr>
            <a:xfrm>
              <a:off x="1316725" y="3505917"/>
              <a:ext cx="1270810" cy="467337"/>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90" name="Chevron 89">
              <a:extLst>
                <a:ext uri="{FF2B5EF4-FFF2-40B4-BE49-F238E27FC236}">
                  <a16:creationId xmlns:a16="http://schemas.microsoft.com/office/drawing/2014/main" id="{FEEB1918-7A11-397E-BA4C-3D1E1B6AD072}"/>
                </a:ext>
              </a:extLst>
            </p:cNvPr>
            <p:cNvSpPr/>
            <p:nvPr/>
          </p:nvSpPr>
          <p:spPr>
            <a:xfrm rot="5400000">
              <a:off x="1574274" y="5005002"/>
              <a:ext cx="134700" cy="184726"/>
            </a:xfrm>
            <a:prstGeom prst="chevron">
              <a:avLst/>
            </a:prstGeom>
            <a:grp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Oval 90">
              <a:extLst>
                <a:ext uri="{FF2B5EF4-FFF2-40B4-BE49-F238E27FC236}">
                  <a16:creationId xmlns:a16="http://schemas.microsoft.com/office/drawing/2014/main" id="{D2CB2146-7F6F-5280-FB41-BDD1044501C4}"/>
                </a:ext>
              </a:extLst>
            </p:cNvPr>
            <p:cNvSpPr/>
            <p:nvPr/>
          </p:nvSpPr>
          <p:spPr>
            <a:xfrm>
              <a:off x="1630120" y="3707175"/>
              <a:ext cx="576238" cy="590969"/>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grpSp>
      <p:sp>
        <p:nvSpPr>
          <p:cNvPr id="93" name="TextBox 92">
            <a:extLst>
              <a:ext uri="{FF2B5EF4-FFF2-40B4-BE49-F238E27FC236}">
                <a16:creationId xmlns:a16="http://schemas.microsoft.com/office/drawing/2014/main" id="{CD53078C-CFA4-83B9-E52F-5866621F1AC1}"/>
              </a:ext>
            </a:extLst>
          </p:cNvPr>
          <p:cNvSpPr txBox="1"/>
          <p:nvPr/>
        </p:nvSpPr>
        <p:spPr>
          <a:xfrm>
            <a:off x="448707" y="3283457"/>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sp>
        <p:nvSpPr>
          <p:cNvPr id="94" name="TextBox 93">
            <a:extLst>
              <a:ext uri="{FF2B5EF4-FFF2-40B4-BE49-F238E27FC236}">
                <a16:creationId xmlns:a16="http://schemas.microsoft.com/office/drawing/2014/main" id="{F90C108B-603B-8181-7DCC-8EA58DD58618}"/>
              </a:ext>
            </a:extLst>
          </p:cNvPr>
          <p:cNvSpPr txBox="1"/>
          <p:nvPr/>
        </p:nvSpPr>
        <p:spPr>
          <a:xfrm>
            <a:off x="1642420" y="3864159"/>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sp>
        <p:nvSpPr>
          <p:cNvPr id="95" name="TextBox 94">
            <a:extLst>
              <a:ext uri="{FF2B5EF4-FFF2-40B4-BE49-F238E27FC236}">
                <a16:creationId xmlns:a16="http://schemas.microsoft.com/office/drawing/2014/main" id="{5452EFE2-0483-2C05-70D6-BBD9BC608683}"/>
              </a:ext>
            </a:extLst>
          </p:cNvPr>
          <p:cNvSpPr txBox="1"/>
          <p:nvPr/>
        </p:nvSpPr>
        <p:spPr>
          <a:xfrm>
            <a:off x="2875783" y="3306484"/>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sp>
        <p:nvSpPr>
          <p:cNvPr id="96" name="TextBox 95">
            <a:extLst>
              <a:ext uri="{FF2B5EF4-FFF2-40B4-BE49-F238E27FC236}">
                <a16:creationId xmlns:a16="http://schemas.microsoft.com/office/drawing/2014/main" id="{0774EDED-AC01-33CA-D34C-47F59303401A}"/>
              </a:ext>
            </a:extLst>
          </p:cNvPr>
          <p:cNvSpPr txBox="1"/>
          <p:nvPr/>
        </p:nvSpPr>
        <p:spPr>
          <a:xfrm>
            <a:off x="4050377" y="3864159"/>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grpSp>
        <p:nvGrpSpPr>
          <p:cNvPr id="97" name="Group 96">
            <a:extLst>
              <a:ext uri="{FF2B5EF4-FFF2-40B4-BE49-F238E27FC236}">
                <a16:creationId xmlns:a16="http://schemas.microsoft.com/office/drawing/2014/main" id="{2489D79E-85E3-EA32-7FFE-71E0B8AF5478}"/>
              </a:ext>
            </a:extLst>
          </p:cNvPr>
          <p:cNvGrpSpPr/>
          <p:nvPr/>
        </p:nvGrpSpPr>
        <p:grpSpPr>
          <a:xfrm>
            <a:off x="4937705" y="2405651"/>
            <a:ext cx="1276852" cy="1559809"/>
            <a:chOff x="190254" y="2246608"/>
            <a:chExt cx="1525419" cy="1719602"/>
          </a:xfrm>
          <a:solidFill>
            <a:srgbClr val="104862"/>
          </a:solidFill>
        </p:grpSpPr>
        <p:cxnSp>
          <p:nvCxnSpPr>
            <p:cNvPr id="98" name="Straight Connector 97">
              <a:extLst>
                <a:ext uri="{FF2B5EF4-FFF2-40B4-BE49-F238E27FC236}">
                  <a16:creationId xmlns:a16="http://schemas.microsoft.com/office/drawing/2014/main" id="{D4C69830-E3FB-7D98-A95F-2125217699BB}"/>
                </a:ext>
              </a:extLst>
            </p:cNvPr>
            <p:cNvCxnSpPr>
              <a:cxnSpLocks/>
            </p:cNvCxnSpPr>
            <p:nvPr/>
          </p:nvCxnSpPr>
          <p:spPr>
            <a:xfrm>
              <a:off x="608757" y="2375064"/>
              <a:ext cx="0" cy="1033323"/>
            </a:xfrm>
            <a:prstGeom prst="line">
              <a:avLst/>
            </a:prstGeom>
            <a:grpFill/>
            <a:ln w="19050" cmpd="thickThin">
              <a:solidFill>
                <a:srgbClr val="104862"/>
              </a:solidFill>
              <a:prstDash val="dash"/>
            </a:ln>
          </p:spPr>
          <p:style>
            <a:lnRef idx="2">
              <a:schemeClr val="accent1"/>
            </a:lnRef>
            <a:fillRef idx="0">
              <a:schemeClr val="accent1"/>
            </a:fillRef>
            <a:effectRef idx="1">
              <a:schemeClr val="accent1"/>
            </a:effectRef>
            <a:fontRef idx="minor">
              <a:schemeClr val="tx1"/>
            </a:fontRef>
          </p:style>
        </p:cxnSp>
        <p:sp>
          <p:nvSpPr>
            <p:cNvPr id="99" name="Chevron 98">
              <a:extLst>
                <a:ext uri="{FF2B5EF4-FFF2-40B4-BE49-F238E27FC236}">
                  <a16:creationId xmlns:a16="http://schemas.microsoft.com/office/drawing/2014/main" id="{21C44ACD-007A-4851-EEC7-4A469504312F}"/>
                </a:ext>
              </a:extLst>
            </p:cNvPr>
            <p:cNvSpPr/>
            <p:nvPr/>
          </p:nvSpPr>
          <p:spPr>
            <a:xfrm>
              <a:off x="190254" y="3471796"/>
              <a:ext cx="1525419" cy="494414"/>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0" name="Oval 99">
              <a:extLst>
                <a:ext uri="{FF2B5EF4-FFF2-40B4-BE49-F238E27FC236}">
                  <a16:creationId xmlns:a16="http://schemas.microsoft.com/office/drawing/2014/main" id="{C93C900F-C1BF-E126-BBED-B7B651488398}"/>
                </a:ext>
              </a:extLst>
            </p:cNvPr>
            <p:cNvSpPr/>
            <p:nvPr/>
          </p:nvSpPr>
          <p:spPr>
            <a:xfrm>
              <a:off x="608757" y="3067493"/>
              <a:ext cx="688415" cy="65151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sp>
          <p:nvSpPr>
            <p:cNvPr id="101" name="Chevron 100">
              <a:extLst>
                <a:ext uri="{FF2B5EF4-FFF2-40B4-BE49-F238E27FC236}">
                  <a16:creationId xmlns:a16="http://schemas.microsoft.com/office/drawing/2014/main" id="{3A63A05B-0693-2230-87C0-19E5D338D633}"/>
                </a:ext>
              </a:extLst>
            </p:cNvPr>
            <p:cNvSpPr/>
            <p:nvPr/>
          </p:nvSpPr>
          <p:spPr>
            <a:xfrm rot="16200000">
              <a:off x="537505" y="2206992"/>
              <a:ext cx="142504" cy="221736"/>
            </a:xfrm>
            <a:prstGeom prst="chevron">
              <a:avLst/>
            </a:prstGeom>
            <a:grp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TextBox 101">
            <a:extLst>
              <a:ext uri="{FF2B5EF4-FFF2-40B4-BE49-F238E27FC236}">
                <a16:creationId xmlns:a16="http://schemas.microsoft.com/office/drawing/2014/main" id="{561FBCA4-BCA3-EAFA-D9D3-8D639F86DD6B}"/>
              </a:ext>
            </a:extLst>
          </p:cNvPr>
          <p:cNvSpPr txBox="1"/>
          <p:nvPr/>
        </p:nvSpPr>
        <p:spPr>
          <a:xfrm>
            <a:off x="5284731" y="3290500"/>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grpSp>
        <p:nvGrpSpPr>
          <p:cNvPr id="103" name="Group 102">
            <a:extLst>
              <a:ext uri="{FF2B5EF4-FFF2-40B4-BE49-F238E27FC236}">
                <a16:creationId xmlns:a16="http://schemas.microsoft.com/office/drawing/2014/main" id="{CCCD8757-8DF3-7E99-D262-253F25B2DCF6}"/>
              </a:ext>
            </a:extLst>
          </p:cNvPr>
          <p:cNvGrpSpPr/>
          <p:nvPr/>
        </p:nvGrpSpPr>
        <p:grpSpPr>
          <a:xfrm>
            <a:off x="6135380" y="3504336"/>
            <a:ext cx="1270810" cy="1658798"/>
            <a:chOff x="1316725" y="3505917"/>
            <a:chExt cx="1270810" cy="1658798"/>
          </a:xfrm>
          <a:solidFill>
            <a:srgbClr val="FC9974"/>
          </a:solidFill>
        </p:grpSpPr>
        <p:sp>
          <p:nvSpPr>
            <p:cNvPr id="104" name="Chevron 103">
              <a:extLst>
                <a:ext uri="{FF2B5EF4-FFF2-40B4-BE49-F238E27FC236}">
                  <a16:creationId xmlns:a16="http://schemas.microsoft.com/office/drawing/2014/main" id="{AEF23038-1481-8D16-A14F-7006DFF97583}"/>
                </a:ext>
              </a:extLst>
            </p:cNvPr>
            <p:cNvSpPr/>
            <p:nvPr/>
          </p:nvSpPr>
          <p:spPr>
            <a:xfrm>
              <a:off x="1316725" y="3505917"/>
              <a:ext cx="1270810" cy="467337"/>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5" name="Chevron 104">
              <a:extLst>
                <a:ext uri="{FF2B5EF4-FFF2-40B4-BE49-F238E27FC236}">
                  <a16:creationId xmlns:a16="http://schemas.microsoft.com/office/drawing/2014/main" id="{91AA23F1-EA4A-B9D7-C631-5E4491989B2D}"/>
                </a:ext>
              </a:extLst>
            </p:cNvPr>
            <p:cNvSpPr/>
            <p:nvPr/>
          </p:nvSpPr>
          <p:spPr>
            <a:xfrm rot="5400000">
              <a:off x="1598024" y="5005002"/>
              <a:ext cx="134700" cy="184726"/>
            </a:xfrm>
            <a:prstGeom prst="chevron">
              <a:avLst/>
            </a:prstGeom>
            <a:grp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a:extLst>
                <a:ext uri="{FF2B5EF4-FFF2-40B4-BE49-F238E27FC236}">
                  <a16:creationId xmlns:a16="http://schemas.microsoft.com/office/drawing/2014/main" id="{630F0DD9-0162-2989-F20C-DA404E407624}"/>
                </a:ext>
              </a:extLst>
            </p:cNvPr>
            <p:cNvSpPr/>
            <p:nvPr/>
          </p:nvSpPr>
          <p:spPr>
            <a:xfrm>
              <a:off x="1630120" y="3707175"/>
              <a:ext cx="576238" cy="590969"/>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grpSp>
      <p:sp>
        <p:nvSpPr>
          <p:cNvPr id="107" name="TextBox 106">
            <a:extLst>
              <a:ext uri="{FF2B5EF4-FFF2-40B4-BE49-F238E27FC236}">
                <a16:creationId xmlns:a16="http://schemas.microsoft.com/office/drawing/2014/main" id="{EF7EC6D7-7473-97A5-5E84-E0FF272B48D0}"/>
              </a:ext>
            </a:extLst>
          </p:cNvPr>
          <p:cNvSpPr txBox="1"/>
          <p:nvPr/>
        </p:nvSpPr>
        <p:spPr>
          <a:xfrm>
            <a:off x="6458832" y="3864158"/>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grpSp>
        <p:nvGrpSpPr>
          <p:cNvPr id="115" name="Group 114">
            <a:extLst>
              <a:ext uri="{FF2B5EF4-FFF2-40B4-BE49-F238E27FC236}">
                <a16:creationId xmlns:a16="http://schemas.microsoft.com/office/drawing/2014/main" id="{31C8DFC3-453C-B39B-3468-D2CCD0831CD1}"/>
              </a:ext>
            </a:extLst>
          </p:cNvPr>
          <p:cNvGrpSpPr/>
          <p:nvPr/>
        </p:nvGrpSpPr>
        <p:grpSpPr>
          <a:xfrm>
            <a:off x="7326194" y="2398812"/>
            <a:ext cx="1276852" cy="1559809"/>
            <a:chOff x="190254" y="2246608"/>
            <a:chExt cx="1525419" cy="1719602"/>
          </a:xfrm>
          <a:solidFill>
            <a:srgbClr val="78206E"/>
          </a:solidFill>
        </p:grpSpPr>
        <p:cxnSp>
          <p:nvCxnSpPr>
            <p:cNvPr id="116" name="Straight Connector 115">
              <a:extLst>
                <a:ext uri="{FF2B5EF4-FFF2-40B4-BE49-F238E27FC236}">
                  <a16:creationId xmlns:a16="http://schemas.microsoft.com/office/drawing/2014/main" id="{13507AC4-1412-38F3-F10A-CE5F3056F302}"/>
                </a:ext>
              </a:extLst>
            </p:cNvPr>
            <p:cNvCxnSpPr>
              <a:cxnSpLocks/>
            </p:cNvCxnSpPr>
            <p:nvPr/>
          </p:nvCxnSpPr>
          <p:spPr>
            <a:xfrm>
              <a:off x="608757" y="2375064"/>
              <a:ext cx="0" cy="1033323"/>
            </a:xfrm>
            <a:prstGeom prst="line">
              <a:avLst/>
            </a:prstGeom>
            <a:grpFill/>
            <a:ln w="19050" cmpd="thickThin">
              <a:solidFill>
                <a:srgbClr val="78206E"/>
              </a:solidFill>
              <a:prstDash val="dash"/>
            </a:ln>
          </p:spPr>
          <p:style>
            <a:lnRef idx="2">
              <a:schemeClr val="accent1"/>
            </a:lnRef>
            <a:fillRef idx="0">
              <a:schemeClr val="accent1"/>
            </a:fillRef>
            <a:effectRef idx="1">
              <a:schemeClr val="accent1"/>
            </a:effectRef>
            <a:fontRef idx="minor">
              <a:schemeClr val="tx1"/>
            </a:fontRef>
          </p:style>
        </p:cxnSp>
        <p:sp>
          <p:nvSpPr>
            <p:cNvPr id="117" name="Chevron 116">
              <a:extLst>
                <a:ext uri="{FF2B5EF4-FFF2-40B4-BE49-F238E27FC236}">
                  <a16:creationId xmlns:a16="http://schemas.microsoft.com/office/drawing/2014/main" id="{B59C3357-5A7D-A633-6141-4EC29C716CDA}"/>
                </a:ext>
              </a:extLst>
            </p:cNvPr>
            <p:cNvSpPr/>
            <p:nvPr/>
          </p:nvSpPr>
          <p:spPr>
            <a:xfrm>
              <a:off x="190254" y="3471796"/>
              <a:ext cx="1525419" cy="494414"/>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18" name="Oval 117">
              <a:extLst>
                <a:ext uri="{FF2B5EF4-FFF2-40B4-BE49-F238E27FC236}">
                  <a16:creationId xmlns:a16="http://schemas.microsoft.com/office/drawing/2014/main" id="{2AE96AAA-4541-06AD-45E1-458131882C4C}"/>
                </a:ext>
              </a:extLst>
            </p:cNvPr>
            <p:cNvSpPr/>
            <p:nvPr/>
          </p:nvSpPr>
          <p:spPr>
            <a:xfrm>
              <a:off x="608757" y="3067493"/>
              <a:ext cx="688415" cy="65151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sp>
          <p:nvSpPr>
            <p:cNvPr id="119" name="Chevron 118">
              <a:extLst>
                <a:ext uri="{FF2B5EF4-FFF2-40B4-BE49-F238E27FC236}">
                  <a16:creationId xmlns:a16="http://schemas.microsoft.com/office/drawing/2014/main" id="{F0383F7A-5951-9A84-D50C-D90737589E86}"/>
                </a:ext>
              </a:extLst>
            </p:cNvPr>
            <p:cNvSpPr/>
            <p:nvPr/>
          </p:nvSpPr>
          <p:spPr>
            <a:xfrm rot="16200000">
              <a:off x="537505" y="2206992"/>
              <a:ext cx="142504" cy="221736"/>
            </a:xfrm>
            <a:prstGeom prst="chevron">
              <a:avLst/>
            </a:prstGeom>
            <a:grp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0" name="TextBox 119">
            <a:extLst>
              <a:ext uri="{FF2B5EF4-FFF2-40B4-BE49-F238E27FC236}">
                <a16:creationId xmlns:a16="http://schemas.microsoft.com/office/drawing/2014/main" id="{082BBAB5-51B9-10FF-83E3-DF4700E26E10}"/>
              </a:ext>
            </a:extLst>
          </p:cNvPr>
          <p:cNvSpPr txBox="1"/>
          <p:nvPr/>
        </p:nvSpPr>
        <p:spPr>
          <a:xfrm>
            <a:off x="7681314" y="3316055"/>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grpSp>
        <p:nvGrpSpPr>
          <p:cNvPr id="121" name="Group 120">
            <a:extLst>
              <a:ext uri="{FF2B5EF4-FFF2-40B4-BE49-F238E27FC236}">
                <a16:creationId xmlns:a16="http://schemas.microsoft.com/office/drawing/2014/main" id="{729396FD-CCBE-BF69-168E-DD10AB31D117}"/>
              </a:ext>
            </a:extLst>
          </p:cNvPr>
          <p:cNvGrpSpPr/>
          <p:nvPr/>
        </p:nvGrpSpPr>
        <p:grpSpPr>
          <a:xfrm>
            <a:off x="8524264" y="3504336"/>
            <a:ext cx="1270810" cy="1658798"/>
            <a:chOff x="1316725" y="3505917"/>
            <a:chExt cx="1270810" cy="1658798"/>
          </a:xfrm>
          <a:solidFill>
            <a:srgbClr val="3A7E22"/>
          </a:solidFill>
        </p:grpSpPr>
        <p:sp>
          <p:nvSpPr>
            <p:cNvPr id="122" name="Chevron 121">
              <a:extLst>
                <a:ext uri="{FF2B5EF4-FFF2-40B4-BE49-F238E27FC236}">
                  <a16:creationId xmlns:a16="http://schemas.microsoft.com/office/drawing/2014/main" id="{F294C63B-CE01-3F1F-71E2-291C5E742DC7}"/>
                </a:ext>
              </a:extLst>
            </p:cNvPr>
            <p:cNvSpPr/>
            <p:nvPr/>
          </p:nvSpPr>
          <p:spPr>
            <a:xfrm>
              <a:off x="1316725" y="3505917"/>
              <a:ext cx="1270810" cy="467337"/>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23" name="Chevron 122">
              <a:extLst>
                <a:ext uri="{FF2B5EF4-FFF2-40B4-BE49-F238E27FC236}">
                  <a16:creationId xmlns:a16="http://schemas.microsoft.com/office/drawing/2014/main" id="{2BC339DA-7855-699A-7D57-044EA67217C6}"/>
                </a:ext>
              </a:extLst>
            </p:cNvPr>
            <p:cNvSpPr/>
            <p:nvPr/>
          </p:nvSpPr>
          <p:spPr>
            <a:xfrm rot="5400000">
              <a:off x="1574274" y="5005002"/>
              <a:ext cx="134700" cy="184726"/>
            </a:xfrm>
            <a:prstGeom prst="chevron">
              <a:avLst/>
            </a:prstGeom>
            <a:grp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id="{FBE767BD-52E6-7618-E1AA-48FE1436431D}"/>
                </a:ext>
              </a:extLst>
            </p:cNvPr>
            <p:cNvSpPr/>
            <p:nvPr/>
          </p:nvSpPr>
          <p:spPr>
            <a:xfrm>
              <a:off x="1630120" y="3707175"/>
              <a:ext cx="576238" cy="590969"/>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grpSp>
      <p:sp>
        <p:nvSpPr>
          <p:cNvPr id="125" name="TextBox 124">
            <a:extLst>
              <a:ext uri="{FF2B5EF4-FFF2-40B4-BE49-F238E27FC236}">
                <a16:creationId xmlns:a16="http://schemas.microsoft.com/office/drawing/2014/main" id="{A788ADE2-6C0D-B83C-2853-A1D15044D8CA}"/>
              </a:ext>
            </a:extLst>
          </p:cNvPr>
          <p:cNvSpPr txBox="1"/>
          <p:nvPr/>
        </p:nvSpPr>
        <p:spPr>
          <a:xfrm>
            <a:off x="8847716" y="3864157"/>
            <a:ext cx="566181"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20XX</a:t>
            </a:r>
          </a:p>
        </p:txBody>
      </p:sp>
      <p:grpSp>
        <p:nvGrpSpPr>
          <p:cNvPr id="127" name="Group 126">
            <a:extLst>
              <a:ext uri="{FF2B5EF4-FFF2-40B4-BE49-F238E27FC236}">
                <a16:creationId xmlns:a16="http://schemas.microsoft.com/office/drawing/2014/main" id="{4B34060B-C74B-AD3B-44A2-CA4CDF285819}"/>
              </a:ext>
            </a:extLst>
          </p:cNvPr>
          <p:cNvGrpSpPr/>
          <p:nvPr/>
        </p:nvGrpSpPr>
        <p:grpSpPr>
          <a:xfrm>
            <a:off x="9721120" y="2405650"/>
            <a:ext cx="1276852" cy="1559809"/>
            <a:chOff x="190254" y="2246608"/>
            <a:chExt cx="1525419" cy="1719602"/>
          </a:xfrm>
          <a:solidFill>
            <a:srgbClr val="104862"/>
          </a:solidFill>
        </p:grpSpPr>
        <p:cxnSp>
          <p:nvCxnSpPr>
            <p:cNvPr id="128" name="Straight Connector 127">
              <a:extLst>
                <a:ext uri="{FF2B5EF4-FFF2-40B4-BE49-F238E27FC236}">
                  <a16:creationId xmlns:a16="http://schemas.microsoft.com/office/drawing/2014/main" id="{0A098A6F-C342-3B8D-A0F8-7721EEF58990}"/>
                </a:ext>
              </a:extLst>
            </p:cNvPr>
            <p:cNvCxnSpPr>
              <a:cxnSpLocks/>
            </p:cNvCxnSpPr>
            <p:nvPr/>
          </p:nvCxnSpPr>
          <p:spPr>
            <a:xfrm>
              <a:off x="608757" y="2375064"/>
              <a:ext cx="0" cy="1033323"/>
            </a:xfrm>
            <a:prstGeom prst="line">
              <a:avLst/>
            </a:prstGeom>
            <a:grpFill/>
            <a:ln w="19050" cmpd="thickThin">
              <a:solidFill>
                <a:srgbClr val="104862"/>
              </a:solidFill>
              <a:prstDash val="dash"/>
            </a:ln>
          </p:spPr>
          <p:style>
            <a:lnRef idx="2">
              <a:schemeClr val="accent1"/>
            </a:lnRef>
            <a:fillRef idx="0">
              <a:schemeClr val="accent1"/>
            </a:fillRef>
            <a:effectRef idx="1">
              <a:schemeClr val="accent1"/>
            </a:effectRef>
            <a:fontRef idx="minor">
              <a:schemeClr val="tx1"/>
            </a:fontRef>
          </p:style>
        </p:cxnSp>
        <p:sp>
          <p:nvSpPr>
            <p:cNvPr id="129" name="Chevron 128">
              <a:extLst>
                <a:ext uri="{FF2B5EF4-FFF2-40B4-BE49-F238E27FC236}">
                  <a16:creationId xmlns:a16="http://schemas.microsoft.com/office/drawing/2014/main" id="{5D1442EC-5309-74F7-1460-4852AD1DD1AB}"/>
                </a:ext>
              </a:extLst>
            </p:cNvPr>
            <p:cNvSpPr/>
            <p:nvPr/>
          </p:nvSpPr>
          <p:spPr>
            <a:xfrm>
              <a:off x="190254" y="3471796"/>
              <a:ext cx="1525419" cy="494414"/>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30" name="Oval 129">
              <a:extLst>
                <a:ext uri="{FF2B5EF4-FFF2-40B4-BE49-F238E27FC236}">
                  <a16:creationId xmlns:a16="http://schemas.microsoft.com/office/drawing/2014/main" id="{499AE653-9827-4A9B-79AF-7B2A058B4595}"/>
                </a:ext>
              </a:extLst>
            </p:cNvPr>
            <p:cNvSpPr/>
            <p:nvPr/>
          </p:nvSpPr>
          <p:spPr>
            <a:xfrm>
              <a:off x="608757" y="3067493"/>
              <a:ext cx="688415" cy="651510"/>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sp>
          <p:nvSpPr>
            <p:cNvPr id="131" name="Chevron 130">
              <a:extLst>
                <a:ext uri="{FF2B5EF4-FFF2-40B4-BE49-F238E27FC236}">
                  <a16:creationId xmlns:a16="http://schemas.microsoft.com/office/drawing/2014/main" id="{E2904607-67DC-5830-BDD3-652C563EEC34}"/>
                </a:ext>
              </a:extLst>
            </p:cNvPr>
            <p:cNvSpPr/>
            <p:nvPr/>
          </p:nvSpPr>
          <p:spPr>
            <a:xfrm rot="16200000">
              <a:off x="537505" y="2206992"/>
              <a:ext cx="142504" cy="221736"/>
            </a:xfrm>
            <a:prstGeom prst="chevron">
              <a:avLst/>
            </a:prstGeom>
            <a:grpFill/>
            <a:ln>
              <a:noFill/>
            </a:ln>
            <a:effectLst>
              <a:outerShdw blurRad="63500" sx="102000" sy="102000" algn="ctr" rotWithShape="0">
                <a:schemeClr val="accent2">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2" name="TextBox 131">
            <a:extLst>
              <a:ext uri="{FF2B5EF4-FFF2-40B4-BE49-F238E27FC236}">
                <a16:creationId xmlns:a16="http://schemas.microsoft.com/office/drawing/2014/main" id="{0418B5A9-D63C-0B8D-4EA5-7382E3E5A1B6}"/>
              </a:ext>
            </a:extLst>
          </p:cNvPr>
          <p:cNvSpPr txBox="1"/>
          <p:nvPr/>
        </p:nvSpPr>
        <p:spPr>
          <a:xfrm>
            <a:off x="10076455" y="3314133"/>
            <a:ext cx="530915"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2028</a:t>
            </a:r>
          </a:p>
        </p:txBody>
      </p:sp>
      <p:grpSp>
        <p:nvGrpSpPr>
          <p:cNvPr id="138" name="Group 137">
            <a:extLst>
              <a:ext uri="{FF2B5EF4-FFF2-40B4-BE49-F238E27FC236}">
                <a16:creationId xmlns:a16="http://schemas.microsoft.com/office/drawing/2014/main" id="{96CB3A1A-909E-3166-559F-E3573CC28224}"/>
              </a:ext>
            </a:extLst>
          </p:cNvPr>
          <p:cNvGrpSpPr/>
          <p:nvPr/>
        </p:nvGrpSpPr>
        <p:grpSpPr>
          <a:xfrm>
            <a:off x="10913148" y="3504336"/>
            <a:ext cx="1270810" cy="1658798"/>
            <a:chOff x="1316725" y="3505917"/>
            <a:chExt cx="1270810" cy="1658798"/>
          </a:xfrm>
          <a:solidFill>
            <a:srgbClr val="FC9974"/>
          </a:solidFill>
        </p:grpSpPr>
        <p:sp>
          <p:nvSpPr>
            <p:cNvPr id="139" name="Chevron 138">
              <a:extLst>
                <a:ext uri="{FF2B5EF4-FFF2-40B4-BE49-F238E27FC236}">
                  <a16:creationId xmlns:a16="http://schemas.microsoft.com/office/drawing/2014/main" id="{108AA859-0060-49A3-7693-63DE768775A5}"/>
                </a:ext>
              </a:extLst>
            </p:cNvPr>
            <p:cNvSpPr/>
            <p:nvPr/>
          </p:nvSpPr>
          <p:spPr>
            <a:xfrm>
              <a:off x="1316725" y="3505917"/>
              <a:ext cx="1270810" cy="467337"/>
            </a:xfrm>
            <a:prstGeom prst="chevron">
              <a:avLst>
                <a:gd name="adj" fmla="val 272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40" name="Chevron 139">
              <a:extLst>
                <a:ext uri="{FF2B5EF4-FFF2-40B4-BE49-F238E27FC236}">
                  <a16:creationId xmlns:a16="http://schemas.microsoft.com/office/drawing/2014/main" id="{56C23CDD-6E25-AD7B-59BA-6E15DB0C1BC6}"/>
                </a:ext>
              </a:extLst>
            </p:cNvPr>
            <p:cNvSpPr/>
            <p:nvPr/>
          </p:nvSpPr>
          <p:spPr>
            <a:xfrm rot="5400000">
              <a:off x="1598024" y="5005002"/>
              <a:ext cx="134700" cy="184726"/>
            </a:xfrm>
            <a:prstGeom prst="chevron">
              <a:avLst/>
            </a:prstGeom>
            <a:grp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a:extLst>
                <a:ext uri="{FF2B5EF4-FFF2-40B4-BE49-F238E27FC236}">
                  <a16:creationId xmlns:a16="http://schemas.microsoft.com/office/drawing/2014/main" id="{53716601-025E-E48F-ABCC-3F51D077718A}"/>
                </a:ext>
              </a:extLst>
            </p:cNvPr>
            <p:cNvSpPr/>
            <p:nvPr/>
          </p:nvSpPr>
          <p:spPr>
            <a:xfrm>
              <a:off x="1630120" y="3707175"/>
              <a:ext cx="576238" cy="590969"/>
            </a:xfrm>
            <a:prstGeom prst="ellipse">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Century Gothic" panose="020B0502020202020204" pitchFamily="34" charset="0"/>
              </a:endParaRPr>
            </a:p>
          </p:txBody>
        </p:sp>
      </p:grpSp>
      <p:sp>
        <p:nvSpPr>
          <p:cNvPr id="143" name="TextBox 142">
            <a:extLst>
              <a:ext uri="{FF2B5EF4-FFF2-40B4-BE49-F238E27FC236}">
                <a16:creationId xmlns:a16="http://schemas.microsoft.com/office/drawing/2014/main" id="{93FFB81A-9000-641F-EB8B-5B2E81874564}"/>
              </a:ext>
            </a:extLst>
          </p:cNvPr>
          <p:cNvSpPr txBox="1"/>
          <p:nvPr/>
        </p:nvSpPr>
        <p:spPr>
          <a:xfrm>
            <a:off x="8452769" y="5206733"/>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Capture a long-term milestone or strategic goal.</a:t>
            </a:r>
          </a:p>
        </p:txBody>
      </p:sp>
      <p:sp>
        <p:nvSpPr>
          <p:cNvPr id="144" name="TextBox 143">
            <a:extLst>
              <a:ext uri="{FF2B5EF4-FFF2-40B4-BE49-F238E27FC236}">
                <a16:creationId xmlns:a16="http://schemas.microsoft.com/office/drawing/2014/main" id="{FD62A5F2-04AC-FD92-2046-E0C9202A55D4}"/>
              </a:ext>
            </a:extLst>
          </p:cNvPr>
          <p:cNvSpPr txBox="1"/>
          <p:nvPr/>
        </p:nvSpPr>
        <p:spPr>
          <a:xfrm>
            <a:off x="10171172" y="2012886"/>
            <a:ext cx="1738139" cy="646331"/>
          </a:xfrm>
          <a:prstGeom prst="rect">
            <a:avLst/>
          </a:prstGeom>
          <a:noFill/>
        </p:spPr>
        <p:txBody>
          <a:bodyPr wrap="square" rtlCol="0">
            <a:spAutoFit/>
          </a:bodyPr>
          <a:lstStyle/>
          <a:p>
            <a:r>
              <a:rPr lang="en-US" sz="1200" dirty="0">
                <a:solidFill>
                  <a:schemeClr val="tx1">
                    <a:lumMod val="75000"/>
                    <a:lumOff val="25000"/>
                  </a:schemeClr>
                </a:solidFill>
                <a:latin typeface="Century Gothic" panose="020B0502020202020204" pitchFamily="34" charset="0"/>
              </a:rPr>
              <a:t>Show an additional year of progress or results.</a:t>
            </a:r>
          </a:p>
        </p:txBody>
      </p:sp>
      <p:sp>
        <p:nvSpPr>
          <p:cNvPr id="145" name="TextBox 144">
            <a:extLst>
              <a:ext uri="{FF2B5EF4-FFF2-40B4-BE49-F238E27FC236}">
                <a16:creationId xmlns:a16="http://schemas.microsoft.com/office/drawing/2014/main" id="{2F2EA68D-3B73-4796-92E8-0CDAD1FC3B6C}"/>
              </a:ext>
            </a:extLst>
          </p:cNvPr>
          <p:cNvSpPr txBox="1"/>
          <p:nvPr/>
        </p:nvSpPr>
        <p:spPr>
          <a:xfrm>
            <a:off x="11261506" y="3857118"/>
            <a:ext cx="530915" cy="276999"/>
          </a:xfrm>
          <a:prstGeom prst="rect">
            <a:avLst/>
          </a:prstGeom>
          <a:noFill/>
        </p:spPr>
        <p:txBody>
          <a:bodyPr wrap="none" rtlCol="0">
            <a:spAutoFit/>
          </a:bodyPr>
          <a:lstStyle/>
          <a:p>
            <a:r>
              <a:rPr lang="en-US" sz="1200" b="1" dirty="0">
                <a:solidFill>
                  <a:schemeClr val="bg1"/>
                </a:solidFill>
                <a:latin typeface="Century Gothic" panose="020B0502020202020204" pitchFamily="34" charset="0"/>
              </a:rPr>
              <a:t>2030</a:t>
            </a:r>
          </a:p>
        </p:txBody>
      </p:sp>
      <p:sp>
        <p:nvSpPr>
          <p:cNvPr id="148" name="TextBox 147">
            <a:extLst>
              <a:ext uri="{FF2B5EF4-FFF2-40B4-BE49-F238E27FC236}">
                <a16:creationId xmlns:a16="http://schemas.microsoft.com/office/drawing/2014/main" id="{9B98B1AA-A001-B938-23A5-32F936A17D50}"/>
              </a:ext>
            </a:extLst>
          </p:cNvPr>
          <p:cNvSpPr txBox="1"/>
          <p:nvPr/>
        </p:nvSpPr>
        <p:spPr>
          <a:xfrm>
            <a:off x="4937705" y="6403410"/>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127286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16464</TotalTime>
  <Words>218</Words>
  <Application>Microsoft Macintosh PowerPoint</Application>
  <PresentationFormat>Widescreen</PresentationFormat>
  <Paragraphs>31</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194</cp:revision>
  <cp:lastPrinted>2020-08-31T22:23:58Z</cp:lastPrinted>
  <dcterms:created xsi:type="dcterms:W3CDTF">2021-07-07T23:54:57Z</dcterms:created>
  <dcterms:modified xsi:type="dcterms:W3CDTF">2025-10-04T06:33:25Z</dcterms:modified>
</cp:coreProperties>
</file>