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5"/>
  </p:notesMasterIdLst>
  <p:sldIdLst>
    <p:sldId id="342" r:id="rId2"/>
    <p:sldId id="260" r:id="rId3"/>
    <p:sldId id="270" r:id="rId4"/>
  </p:sldIdLst>
  <p:sldSz cx="12192000" cy="6858000"/>
  <p:notesSz cx="6858000" cy="9144000"/>
  <p:embeddedFontLst>
    <p:embeddedFont>
      <p:font typeface="Century Gothic" panose="020B050202020202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C084FC"/>
    <a:srgbClr val="F4A261"/>
    <a:srgbClr val="9B5DE5"/>
    <a:srgbClr val="EC6F91"/>
    <a:srgbClr val="F76C6C"/>
    <a:srgbClr val="FFD166"/>
    <a:srgbClr val="D4E157"/>
    <a:srgbClr val="97E97C"/>
    <a:srgbClr val="4ECD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76" autoAdjust="0"/>
    <p:restoredTop sz="94660"/>
  </p:normalViewPr>
  <p:slideViewPr>
    <p:cSldViewPr snapToGrid="0">
      <p:cViewPr varScale="1">
        <p:scale>
          <a:sx n="117" d="100"/>
          <a:sy n="117" d="100"/>
        </p:scale>
        <p:origin x="176" y="3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84FC">
            <a:alpha val="8000"/>
          </a:srgbClr>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47617" y="372939"/>
            <a:ext cx="6950745"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Annual PowerPoint Timeline Template</a:t>
            </a:r>
          </a:p>
        </p:txBody>
      </p:sp>
      <p:pic>
        <p:nvPicPr>
          <p:cNvPr id="4" name="Picture 3" descr="A colorful timeline with text&#10;&#10;AI-generated content may be incorrect.">
            <a:extLst>
              <a:ext uri="{FF2B5EF4-FFF2-40B4-BE49-F238E27FC236}">
                <a16:creationId xmlns:a16="http://schemas.microsoft.com/office/drawing/2014/main" id="{EC44512B-CBE3-D31B-46A1-0392AFAB6647}"/>
              </a:ext>
            </a:extLst>
          </p:cNvPr>
          <p:cNvPicPr>
            <a:picLocks noChangeAspect="1"/>
          </p:cNvPicPr>
          <p:nvPr/>
        </p:nvPicPr>
        <p:blipFill>
          <a:blip r:embed="rId2">
            <a:alphaModFix amt="67000"/>
          </a:blip>
          <a:srcRect t="14948" b="4774"/>
          <a:stretch>
            <a:fillRect/>
          </a:stretch>
        </p:blipFill>
        <p:spPr>
          <a:xfrm>
            <a:off x="1612034" y="1928064"/>
            <a:ext cx="8967931" cy="3001872"/>
          </a:xfrm>
          <a:prstGeom prst="rect">
            <a:avLst/>
          </a:prstGeom>
          <a:effectLst>
            <a:softEdge rad="317500"/>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4"/>
        <p:cNvGrpSpPr/>
        <p:nvPr/>
      </p:nvGrpSpPr>
      <p:grpSpPr>
        <a:xfrm>
          <a:off x="0" y="0"/>
          <a:ext cx="0" cy="0"/>
          <a:chOff x="0" y="0"/>
          <a:chExt cx="0" cy="0"/>
        </a:xfrm>
      </p:grpSpPr>
      <p:cxnSp>
        <p:nvCxnSpPr>
          <p:cNvPr id="84" name="Straight Arrow Connector 83">
            <a:extLst>
              <a:ext uri="{FF2B5EF4-FFF2-40B4-BE49-F238E27FC236}">
                <a16:creationId xmlns:a16="http://schemas.microsoft.com/office/drawing/2014/main" id="{ED4167F9-25E5-3047-9305-7C9E27185759}"/>
              </a:ext>
            </a:extLst>
          </p:cNvPr>
          <p:cNvCxnSpPr>
            <a:cxnSpLocks/>
          </p:cNvCxnSpPr>
          <p:nvPr/>
        </p:nvCxnSpPr>
        <p:spPr>
          <a:xfrm flipV="1">
            <a:off x="10052304" y="2393786"/>
            <a:ext cx="0" cy="1183586"/>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BFAD0F47-8378-8BE1-5819-9C6773162B29}"/>
              </a:ext>
            </a:extLst>
          </p:cNvPr>
          <p:cNvCxnSpPr>
            <a:cxnSpLocks/>
          </p:cNvCxnSpPr>
          <p:nvPr/>
        </p:nvCxnSpPr>
        <p:spPr>
          <a:xfrm>
            <a:off x="10944583" y="3993594"/>
            <a:ext cx="0" cy="1116779"/>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B71E7F45-3680-CCDC-282D-4BF3A787E807}"/>
              </a:ext>
            </a:extLst>
          </p:cNvPr>
          <p:cNvCxnSpPr>
            <a:cxnSpLocks/>
          </p:cNvCxnSpPr>
          <p:nvPr/>
        </p:nvCxnSpPr>
        <p:spPr>
          <a:xfrm>
            <a:off x="9255991" y="3795059"/>
            <a:ext cx="0" cy="954417"/>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C445988C-47CB-3CED-93B6-981ABB57DBB0}"/>
              </a:ext>
            </a:extLst>
          </p:cNvPr>
          <p:cNvCxnSpPr>
            <a:cxnSpLocks/>
          </p:cNvCxnSpPr>
          <p:nvPr/>
        </p:nvCxnSpPr>
        <p:spPr>
          <a:xfrm flipV="1">
            <a:off x="8321040" y="2743200"/>
            <a:ext cx="0" cy="1183586"/>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5AE3FEFC-8729-C54D-3DE6-BB96821D78E0}"/>
              </a:ext>
            </a:extLst>
          </p:cNvPr>
          <p:cNvCxnSpPr>
            <a:cxnSpLocks/>
          </p:cNvCxnSpPr>
          <p:nvPr/>
        </p:nvCxnSpPr>
        <p:spPr>
          <a:xfrm>
            <a:off x="7457671" y="3926786"/>
            <a:ext cx="0" cy="1116779"/>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B5C46A3B-A043-EE69-5C08-4D9CECAA61ED}"/>
              </a:ext>
            </a:extLst>
          </p:cNvPr>
          <p:cNvCxnSpPr>
            <a:cxnSpLocks/>
          </p:cNvCxnSpPr>
          <p:nvPr/>
        </p:nvCxnSpPr>
        <p:spPr>
          <a:xfrm flipV="1">
            <a:off x="6547104" y="2435423"/>
            <a:ext cx="0" cy="1183586"/>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EADE98FE-0B77-ECF5-6583-37165F02BEFB}"/>
              </a:ext>
            </a:extLst>
          </p:cNvPr>
          <p:cNvCxnSpPr>
            <a:cxnSpLocks/>
          </p:cNvCxnSpPr>
          <p:nvPr/>
        </p:nvCxnSpPr>
        <p:spPr>
          <a:xfrm>
            <a:off x="5689831" y="3772897"/>
            <a:ext cx="0" cy="1116779"/>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698306A5-2E3F-9352-AE7C-8E8F90D05ABF}"/>
              </a:ext>
            </a:extLst>
          </p:cNvPr>
          <p:cNvCxnSpPr>
            <a:cxnSpLocks/>
          </p:cNvCxnSpPr>
          <p:nvPr/>
        </p:nvCxnSpPr>
        <p:spPr>
          <a:xfrm flipV="1">
            <a:off x="4840224" y="2647357"/>
            <a:ext cx="0" cy="1183586"/>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B78F959B-C238-27C1-66EA-51A4BE09F7CC}"/>
              </a:ext>
            </a:extLst>
          </p:cNvPr>
          <p:cNvCxnSpPr>
            <a:cxnSpLocks/>
          </p:cNvCxnSpPr>
          <p:nvPr/>
        </p:nvCxnSpPr>
        <p:spPr>
          <a:xfrm>
            <a:off x="2239495" y="4116765"/>
            <a:ext cx="0" cy="954417"/>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00451924-802D-70DD-F99D-58350E8AD140}"/>
              </a:ext>
            </a:extLst>
          </p:cNvPr>
          <p:cNvCxnSpPr>
            <a:cxnSpLocks/>
          </p:cNvCxnSpPr>
          <p:nvPr/>
        </p:nvCxnSpPr>
        <p:spPr>
          <a:xfrm flipV="1">
            <a:off x="3078480" y="2435423"/>
            <a:ext cx="0" cy="1183586"/>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ED40B4E1-BA49-C7D7-20A5-E713CE8D16CF}"/>
              </a:ext>
            </a:extLst>
          </p:cNvPr>
          <p:cNvCxnSpPr>
            <a:cxnSpLocks/>
          </p:cNvCxnSpPr>
          <p:nvPr/>
        </p:nvCxnSpPr>
        <p:spPr>
          <a:xfrm flipV="1">
            <a:off x="1353312" y="2647357"/>
            <a:ext cx="0" cy="1183586"/>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aphicFrame>
        <p:nvGraphicFramePr>
          <p:cNvPr id="86" name="Table 85">
            <a:extLst>
              <a:ext uri="{FF2B5EF4-FFF2-40B4-BE49-F238E27FC236}">
                <a16:creationId xmlns:a16="http://schemas.microsoft.com/office/drawing/2014/main" id="{BD1A26F3-3E45-993D-3533-5DF36351E548}"/>
              </a:ext>
            </a:extLst>
          </p:cNvPr>
          <p:cNvGraphicFramePr>
            <a:graphicFrameLocks noGrp="1"/>
          </p:cNvGraphicFramePr>
          <p:nvPr>
            <p:extLst>
              <p:ext uri="{D42A27DB-BD31-4B8C-83A1-F6EECF244321}">
                <p14:modId xmlns:p14="http://schemas.microsoft.com/office/powerpoint/2010/main" val="2333117465"/>
              </p:ext>
            </p:extLst>
          </p:nvPr>
        </p:nvGraphicFramePr>
        <p:xfrm>
          <a:off x="923710" y="3429031"/>
          <a:ext cx="10437252" cy="687734"/>
        </p:xfrm>
        <a:graphic>
          <a:graphicData uri="http://schemas.openxmlformats.org/drawingml/2006/table">
            <a:tbl>
              <a:tblPr firstRow="1" bandRow="1">
                <a:effectLst>
                  <a:outerShdw blurRad="76200" dist="12700" dir="2700000" sy="-23000" kx="-800400" algn="bl" rotWithShape="0">
                    <a:prstClr val="black">
                      <a:alpha val="20000"/>
                    </a:prstClr>
                  </a:outerShdw>
                </a:effectLst>
                <a:tableStyleId>{5C22544A-7EE6-4342-B048-85BDC9FD1C3A}</a:tableStyleId>
              </a:tblPr>
              <a:tblGrid>
                <a:gridCol w="869771">
                  <a:extLst>
                    <a:ext uri="{9D8B030D-6E8A-4147-A177-3AD203B41FA5}">
                      <a16:colId xmlns:a16="http://schemas.microsoft.com/office/drawing/2014/main" val="20000"/>
                    </a:ext>
                  </a:extLst>
                </a:gridCol>
                <a:gridCol w="869771">
                  <a:extLst>
                    <a:ext uri="{9D8B030D-6E8A-4147-A177-3AD203B41FA5}">
                      <a16:colId xmlns:a16="http://schemas.microsoft.com/office/drawing/2014/main" val="20001"/>
                    </a:ext>
                  </a:extLst>
                </a:gridCol>
                <a:gridCol w="869771">
                  <a:extLst>
                    <a:ext uri="{9D8B030D-6E8A-4147-A177-3AD203B41FA5}">
                      <a16:colId xmlns:a16="http://schemas.microsoft.com/office/drawing/2014/main" val="20002"/>
                    </a:ext>
                  </a:extLst>
                </a:gridCol>
                <a:gridCol w="869771">
                  <a:extLst>
                    <a:ext uri="{9D8B030D-6E8A-4147-A177-3AD203B41FA5}">
                      <a16:colId xmlns:a16="http://schemas.microsoft.com/office/drawing/2014/main" val="20003"/>
                    </a:ext>
                  </a:extLst>
                </a:gridCol>
                <a:gridCol w="869771">
                  <a:extLst>
                    <a:ext uri="{9D8B030D-6E8A-4147-A177-3AD203B41FA5}">
                      <a16:colId xmlns:a16="http://schemas.microsoft.com/office/drawing/2014/main" val="20004"/>
                    </a:ext>
                  </a:extLst>
                </a:gridCol>
                <a:gridCol w="792220">
                  <a:extLst>
                    <a:ext uri="{9D8B030D-6E8A-4147-A177-3AD203B41FA5}">
                      <a16:colId xmlns:a16="http://schemas.microsoft.com/office/drawing/2014/main" val="20005"/>
                    </a:ext>
                  </a:extLst>
                </a:gridCol>
                <a:gridCol w="947322">
                  <a:extLst>
                    <a:ext uri="{9D8B030D-6E8A-4147-A177-3AD203B41FA5}">
                      <a16:colId xmlns:a16="http://schemas.microsoft.com/office/drawing/2014/main" val="20006"/>
                    </a:ext>
                  </a:extLst>
                </a:gridCol>
                <a:gridCol w="869771">
                  <a:extLst>
                    <a:ext uri="{9D8B030D-6E8A-4147-A177-3AD203B41FA5}">
                      <a16:colId xmlns:a16="http://schemas.microsoft.com/office/drawing/2014/main" val="20007"/>
                    </a:ext>
                  </a:extLst>
                </a:gridCol>
                <a:gridCol w="869771">
                  <a:extLst>
                    <a:ext uri="{9D8B030D-6E8A-4147-A177-3AD203B41FA5}">
                      <a16:colId xmlns:a16="http://schemas.microsoft.com/office/drawing/2014/main" val="20008"/>
                    </a:ext>
                  </a:extLst>
                </a:gridCol>
                <a:gridCol w="869771">
                  <a:extLst>
                    <a:ext uri="{9D8B030D-6E8A-4147-A177-3AD203B41FA5}">
                      <a16:colId xmlns:a16="http://schemas.microsoft.com/office/drawing/2014/main" val="20009"/>
                    </a:ext>
                  </a:extLst>
                </a:gridCol>
                <a:gridCol w="869771">
                  <a:extLst>
                    <a:ext uri="{9D8B030D-6E8A-4147-A177-3AD203B41FA5}">
                      <a16:colId xmlns:a16="http://schemas.microsoft.com/office/drawing/2014/main" val="20010"/>
                    </a:ext>
                  </a:extLst>
                </a:gridCol>
                <a:gridCol w="869771">
                  <a:extLst>
                    <a:ext uri="{9D8B030D-6E8A-4147-A177-3AD203B41FA5}">
                      <a16:colId xmlns:a16="http://schemas.microsoft.com/office/drawing/2014/main" val="20011"/>
                    </a:ext>
                  </a:extLst>
                </a:gridCol>
              </a:tblGrid>
              <a:tr h="687734">
                <a:tc>
                  <a:txBody>
                    <a:bodyPr/>
                    <a:lstStyle/>
                    <a:p>
                      <a:pPr algn="ctr"/>
                      <a:r>
                        <a:rPr lang="en-US" sz="1200" b="0" baseline="0" dirty="0">
                          <a:latin typeface="Century Gothic" panose="020B0502020202020204" pitchFamily="34" charset="0"/>
                          <a:ea typeface="Arial" charset="0"/>
                          <a:cs typeface="Arial" charset="0"/>
                        </a:rPr>
                        <a:t>JAN</a:t>
                      </a:r>
                      <a:endParaRPr lang="en-US" sz="1200" b="0" dirty="0">
                        <a:latin typeface="Century Gothic" panose="020B0502020202020204" pitchFamily="34" charset="0"/>
                        <a:ea typeface="Arial" charset="0"/>
                        <a:cs typeface="Arial"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A5ACD"/>
                    </a:solidFill>
                  </a:tcPr>
                </a:tc>
                <a:tc>
                  <a:txBody>
                    <a:bodyPr/>
                    <a:lstStyle/>
                    <a:p>
                      <a:pPr algn="ctr"/>
                      <a:r>
                        <a:rPr lang="en-US" sz="1200" b="0" dirty="0">
                          <a:latin typeface="Century Gothic" panose="020B0502020202020204" pitchFamily="34" charset="0"/>
                          <a:ea typeface="Arial" charset="0"/>
                          <a:cs typeface="Arial" charset="0"/>
                        </a:rPr>
                        <a:t>FEB</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4B6CB7"/>
                    </a:solidFill>
                  </a:tcPr>
                </a:tc>
                <a:tc>
                  <a:txBody>
                    <a:bodyPr/>
                    <a:lstStyle/>
                    <a:p>
                      <a:pPr algn="ctr"/>
                      <a:r>
                        <a:rPr lang="en-US" sz="1200" b="0" dirty="0">
                          <a:latin typeface="Century Gothic" panose="020B0502020202020204" pitchFamily="34" charset="0"/>
                          <a:ea typeface="Arial" charset="0"/>
                          <a:cs typeface="Arial" charset="0"/>
                        </a:rPr>
                        <a:t>MAR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BC0EB"/>
                    </a:solidFill>
                  </a:tcPr>
                </a:tc>
                <a:tc>
                  <a:txBody>
                    <a:bodyPr/>
                    <a:lstStyle/>
                    <a:p>
                      <a:pPr algn="ctr"/>
                      <a:r>
                        <a:rPr lang="en-US" sz="1200" b="0" dirty="0">
                          <a:latin typeface="Century Gothic" panose="020B0502020202020204" pitchFamily="34" charset="0"/>
                          <a:ea typeface="Arial" charset="0"/>
                          <a:cs typeface="Arial" charset="0"/>
                        </a:rPr>
                        <a:t>APR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4ECDC4"/>
                    </a:solidFill>
                  </a:tcPr>
                </a:tc>
                <a:tc>
                  <a:txBody>
                    <a:bodyPr/>
                    <a:lstStyle/>
                    <a:p>
                      <a:pPr algn="ctr"/>
                      <a:r>
                        <a:rPr lang="en-US" sz="1200" b="0" dirty="0">
                          <a:latin typeface="Century Gothic" panose="020B0502020202020204" pitchFamily="34" charset="0"/>
                          <a:ea typeface="Arial" charset="0"/>
                          <a:cs typeface="Arial" charset="0"/>
                        </a:rPr>
                        <a:t>MAY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7E97C"/>
                    </a:solidFill>
                  </a:tcPr>
                </a:tc>
                <a:tc>
                  <a:txBody>
                    <a:bodyPr/>
                    <a:lstStyle/>
                    <a:p>
                      <a:pPr algn="ctr"/>
                      <a:r>
                        <a:rPr lang="en-US" sz="1200" b="0" dirty="0">
                          <a:latin typeface="Century Gothic" panose="020B0502020202020204" pitchFamily="34" charset="0"/>
                          <a:ea typeface="Arial" charset="0"/>
                          <a:cs typeface="Arial" charset="0"/>
                        </a:rPr>
                        <a:t>JUNE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4E157"/>
                    </a:solidFill>
                  </a:tcPr>
                </a:tc>
                <a:tc>
                  <a:txBody>
                    <a:bodyPr/>
                    <a:lstStyle/>
                    <a:p>
                      <a:pPr algn="ctr"/>
                      <a:r>
                        <a:rPr lang="en-US" sz="1200" b="0" dirty="0">
                          <a:latin typeface="Century Gothic" panose="020B0502020202020204" pitchFamily="34" charset="0"/>
                          <a:ea typeface="Arial" charset="0"/>
                          <a:cs typeface="Arial" charset="0"/>
                        </a:rPr>
                        <a:t>JULY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D166"/>
                    </a:solidFill>
                  </a:tcPr>
                </a:tc>
                <a:tc>
                  <a:txBody>
                    <a:bodyPr/>
                    <a:lstStyle/>
                    <a:p>
                      <a:pPr algn="ctr"/>
                      <a:r>
                        <a:rPr lang="en-US" sz="1200" b="0" dirty="0">
                          <a:latin typeface="Century Gothic" panose="020B0502020202020204" pitchFamily="34" charset="0"/>
                          <a:ea typeface="Arial" charset="0"/>
                          <a:cs typeface="Arial" charset="0"/>
                        </a:rPr>
                        <a:t>AUG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4A261"/>
                    </a:solidFill>
                  </a:tcPr>
                </a:tc>
                <a:tc>
                  <a:txBody>
                    <a:bodyPr/>
                    <a:lstStyle/>
                    <a:p>
                      <a:pPr algn="ctr"/>
                      <a:r>
                        <a:rPr lang="en-US" sz="1200" b="0" dirty="0">
                          <a:latin typeface="Century Gothic" panose="020B0502020202020204" pitchFamily="34" charset="0"/>
                          <a:ea typeface="Arial" charset="0"/>
                          <a:cs typeface="Arial" charset="0"/>
                        </a:rPr>
                        <a:t>SEPT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6C6C"/>
                    </a:solidFill>
                  </a:tcPr>
                </a:tc>
                <a:tc>
                  <a:txBody>
                    <a:bodyPr/>
                    <a:lstStyle/>
                    <a:p>
                      <a:pPr algn="ctr"/>
                      <a:r>
                        <a:rPr lang="en-US" sz="1200" b="0" dirty="0">
                          <a:latin typeface="Century Gothic" panose="020B0502020202020204" pitchFamily="34" charset="0"/>
                          <a:ea typeface="Arial" charset="0"/>
                          <a:cs typeface="Arial" charset="0"/>
                        </a:rPr>
                        <a:t>OCT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C6F91"/>
                    </a:solidFill>
                  </a:tcPr>
                </a:tc>
                <a:tc>
                  <a:txBody>
                    <a:bodyPr/>
                    <a:lstStyle/>
                    <a:p>
                      <a:pPr algn="ctr"/>
                      <a:r>
                        <a:rPr lang="en-US" sz="1200" b="0" dirty="0">
                          <a:latin typeface="Century Gothic" panose="020B0502020202020204" pitchFamily="34" charset="0"/>
                          <a:ea typeface="Arial" charset="0"/>
                          <a:cs typeface="Arial" charset="0"/>
                        </a:rPr>
                        <a:t>NOV</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084FC"/>
                    </a:solidFill>
                  </a:tcPr>
                </a:tc>
                <a:tc>
                  <a:txBody>
                    <a:bodyPr/>
                    <a:lstStyle/>
                    <a:p>
                      <a:pPr algn="ctr"/>
                      <a:r>
                        <a:rPr lang="en-US" sz="1200" b="0" dirty="0">
                          <a:latin typeface="Century Gothic" panose="020B0502020202020204" pitchFamily="34" charset="0"/>
                          <a:ea typeface="Arial" charset="0"/>
                          <a:cs typeface="Arial" charset="0"/>
                        </a:rPr>
                        <a:t>DEC</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B5DE5"/>
                    </a:solidFill>
                  </a:tcPr>
                </a:tc>
                <a:extLst>
                  <a:ext uri="{0D108BD9-81ED-4DB2-BD59-A6C34878D82A}">
                    <a16:rowId xmlns:a16="http://schemas.microsoft.com/office/drawing/2014/main" val="10000"/>
                  </a:ext>
                </a:extLst>
              </a:tr>
            </a:tbl>
          </a:graphicData>
        </a:graphic>
      </p:graphicFrame>
      <p:sp>
        <p:nvSpPr>
          <p:cNvPr id="172" name="Google Shape;172;p18"/>
          <p:cNvSpPr txBox="1"/>
          <p:nvPr/>
        </p:nvSpPr>
        <p:spPr>
          <a:xfrm>
            <a:off x="773817" y="2063962"/>
            <a:ext cx="1737698" cy="583395"/>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sz="1100" dirty="0">
              <a:solidFill>
                <a:schemeClr val="tx1">
                  <a:lumMod val="65000"/>
                  <a:lumOff val="35000"/>
                </a:schemeClr>
              </a:solidFill>
              <a:latin typeface="Century Gothic" panose="020B0502020202020204" pitchFamily="34" charset="0"/>
            </a:endParaRPr>
          </a:p>
        </p:txBody>
      </p:sp>
      <p:grpSp>
        <p:nvGrpSpPr>
          <p:cNvPr id="88" name="Group 87">
            <a:extLst>
              <a:ext uri="{FF2B5EF4-FFF2-40B4-BE49-F238E27FC236}">
                <a16:creationId xmlns:a16="http://schemas.microsoft.com/office/drawing/2014/main" id="{BA621EC3-7F11-EF78-F33D-42E7A40C0D5C}"/>
              </a:ext>
            </a:extLst>
          </p:cNvPr>
          <p:cNvGrpSpPr/>
          <p:nvPr/>
        </p:nvGrpSpPr>
        <p:grpSpPr>
          <a:xfrm>
            <a:off x="3308988" y="2540142"/>
            <a:ext cx="1106433" cy="1272637"/>
            <a:chOff x="4757100" y="1117067"/>
            <a:chExt cx="1106433" cy="1272637"/>
          </a:xfrm>
        </p:grpSpPr>
        <p:sp>
          <p:nvSpPr>
            <p:cNvPr id="89" name="Round Diagonal Corner Rectangle 27">
              <a:extLst>
                <a:ext uri="{FF2B5EF4-FFF2-40B4-BE49-F238E27FC236}">
                  <a16:creationId xmlns:a16="http://schemas.microsoft.com/office/drawing/2014/main" id="{0EF3061C-FB1F-F0F4-D816-9C0574166066}"/>
                </a:ext>
              </a:extLst>
            </p:cNvPr>
            <p:cNvSpPr>
              <a:spLocks noChangeAspect="1"/>
            </p:cNvSpPr>
            <p:nvPr/>
          </p:nvSpPr>
          <p:spPr>
            <a:xfrm>
              <a:off x="4757100" y="1117067"/>
              <a:ext cx="1106433" cy="418757"/>
            </a:xfrm>
            <a:prstGeom prst="round2DiagRect">
              <a:avLst/>
            </a:prstGeom>
            <a:solidFill>
              <a:schemeClr val="accent5">
                <a:lumMod val="75000"/>
              </a:schemeClr>
            </a:solidFill>
            <a:ln>
              <a:solidFill>
                <a:schemeClr val="accent6">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chemeClr val="bg1"/>
                  </a:solidFill>
                  <a:latin typeface="Century Gothic" charset="0"/>
                  <a:ea typeface="Century Gothic" charset="0"/>
                  <a:cs typeface="Century Gothic" charset="0"/>
                </a:rPr>
                <a:t>TODAY</a:t>
              </a:r>
            </a:p>
          </p:txBody>
        </p:sp>
        <p:cxnSp>
          <p:nvCxnSpPr>
            <p:cNvPr id="90" name="Straight Connector 89">
              <a:extLst>
                <a:ext uri="{FF2B5EF4-FFF2-40B4-BE49-F238E27FC236}">
                  <a16:creationId xmlns:a16="http://schemas.microsoft.com/office/drawing/2014/main" id="{141472F1-0EA3-4583-F5ED-087CEEBFAFC0}"/>
                </a:ext>
              </a:extLst>
            </p:cNvPr>
            <p:cNvCxnSpPr>
              <a:cxnSpLocks/>
            </p:cNvCxnSpPr>
            <p:nvPr/>
          </p:nvCxnSpPr>
          <p:spPr>
            <a:xfrm>
              <a:off x="4864100" y="1535824"/>
              <a:ext cx="0" cy="853880"/>
            </a:xfrm>
            <a:prstGeom prst="line">
              <a:avLst/>
            </a:prstGeom>
            <a:ln w="31750">
              <a:solidFill>
                <a:schemeClr val="accent6">
                  <a:lumMod val="60000"/>
                  <a:lumOff val="40000"/>
                </a:schemeClr>
              </a:solidFill>
              <a:tailEnd type="diamond"/>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B901F5D1-25D8-F64F-98DA-CA91B846314F}"/>
              </a:ext>
            </a:extLst>
          </p:cNvPr>
          <p:cNvSpPr txBox="1"/>
          <p:nvPr/>
        </p:nvSpPr>
        <p:spPr>
          <a:xfrm>
            <a:off x="194394" y="3619009"/>
            <a:ext cx="636644" cy="307777"/>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20XX</a:t>
            </a:r>
          </a:p>
        </p:txBody>
      </p:sp>
      <p:sp>
        <p:nvSpPr>
          <p:cNvPr id="3" name="TextBox 2">
            <a:extLst>
              <a:ext uri="{FF2B5EF4-FFF2-40B4-BE49-F238E27FC236}">
                <a16:creationId xmlns:a16="http://schemas.microsoft.com/office/drawing/2014/main" id="{2893B901-40F1-A203-531E-3DA3B81064B8}"/>
              </a:ext>
            </a:extLst>
          </p:cNvPr>
          <p:cNvSpPr txBox="1"/>
          <p:nvPr/>
        </p:nvSpPr>
        <p:spPr>
          <a:xfrm>
            <a:off x="11453634" y="3619009"/>
            <a:ext cx="636644" cy="307777"/>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20XX</a:t>
            </a:r>
          </a:p>
        </p:txBody>
      </p:sp>
      <p:sp>
        <p:nvSpPr>
          <p:cNvPr id="8" name="Google Shape;172;p18">
            <a:extLst>
              <a:ext uri="{FF2B5EF4-FFF2-40B4-BE49-F238E27FC236}">
                <a16:creationId xmlns:a16="http://schemas.microsoft.com/office/drawing/2014/main" id="{B9DC1F35-DF47-060C-B668-88167B5D1802}"/>
              </a:ext>
            </a:extLst>
          </p:cNvPr>
          <p:cNvSpPr txBox="1"/>
          <p:nvPr/>
        </p:nvSpPr>
        <p:spPr>
          <a:xfrm>
            <a:off x="1642666" y="5233543"/>
            <a:ext cx="1737698" cy="4455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15" name="Google Shape;172;p18">
            <a:extLst>
              <a:ext uri="{FF2B5EF4-FFF2-40B4-BE49-F238E27FC236}">
                <a16:creationId xmlns:a16="http://schemas.microsoft.com/office/drawing/2014/main" id="{622AC380-2249-3A5E-A161-9389C869EBF6}"/>
              </a:ext>
            </a:extLst>
          </p:cNvPr>
          <p:cNvSpPr txBox="1"/>
          <p:nvPr/>
        </p:nvSpPr>
        <p:spPr>
          <a:xfrm>
            <a:off x="2598613" y="1931409"/>
            <a:ext cx="1737698" cy="4029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25" name="Google Shape;172;p18">
            <a:extLst>
              <a:ext uri="{FF2B5EF4-FFF2-40B4-BE49-F238E27FC236}">
                <a16:creationId xmlns:a16="http://schemas.microsoft.com/office/drawing/2014/main" id="{1B6B408F-5DD9-4B37-94D1-629F47F5D562}"/>
              </a:ext>
            </a:extLst>
          </p:cNvPr>
          <p:cNvSpPr txBox="1"/>
          <p:nvPr/>
        </p:nvSpPr>
        <p:spPr>
          <a:xfrm>
            <a:off x="4387172" y="2114591"/>
            <a:ext cx="1737698" cy="583395"/>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31" name="Google Shape;172;p18">
            <a:extLst>
              <a:ext uri="{FF2B5EF4-FFF2-40B4-BE49-F238E27FC236}">
                <a16:creationId xmlns:a16="http://schemas.microsoft.com/office/drawing/2014/main" id="{D631A36D-1B9A-9032-0FFC-F55B35277F60}"/>
              </a:ext>
            </a:extLst>
          </p:cNvPr>
          <p:cNvSpPr txBox="1"/>
          <p:nvPr/>
        </p:nvSpPr>
        <p:spPr>
          <a:xfrm>
            <a:off x="5304833" y="5012079"/>
            <a:ext cx="1737698" cy="4455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cxnSp>
        <p:nvCxnSpPr>
          <p:cNvPr id="71" name="Straight Arrow Connector 70">
            <a:extLst>
              <a:ext uri="{FF2B5EF4-FFF2-40B4-BE49-F238E27FC236}">
                <a16:creationId xmlns:a16="http://schemas.microsoft.com/office/drawing/2014/main" id="{D2D498F7-775B-623E-B964-64C9A6C50F93}"/>
              </a:ext>
            </a:extLst>
          </p:cNvPr>
          <p:cNvCxnSpPr>
            <a:cxnSpLocks/>
          </p:cNvCxnSpPr>
          <p:nvPr/>
        </p:nvCxnSpPr>
        <p:spPr>
          <a:xfrm>
            <a:off x="3989047" y="4116764"/>
            <a:ext cx="0" cy="1116779"/>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75" name="Google Shape;172;p18">
            <a:extLst>
              <a:ext uri="{FF2B5EF4-FFF2-40B4-BE49-F238E27FC236}">
                <a16:creationId xmlns:a16="http://schemas.microsoft.com/office/drawing/2014/main" id="{701FB541-CBA5-0F81-7A41-22329433C598}"/>
              </a:ext>
            </a:extLst>
          </p:cNvPr>
          <p:cNvSpPr txBox="1"/>
          <p:nvPr/>
        </p:nvSpPr>
        <p:spPr>
          <a:xfrm>
            <a:off x="6161107" y="1929597"/>
            <a:ext cx="1737698" cy="4455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77" name="Google Shape;172;p18">
            <a:extLst>
              <a:ext uri="{FF2B5EF4-FFF2-40B4-BE49-F238E27FC236}">
                <a16:creationId xmlns:a16="http://schemas.microsoft.com/office/drawing/2014/main" id="{BD0F8A89-A31E-5E0E-BB2E-567E829E6C70}"/>
              </a:ext>
            </a:extLst>
          </p:cNvPr>
          <p:cNvSpPr txBox="1"/>
          <p:nvPr/>
        </p:nvSpPr>
        <p:spPr>
          <a:xfrm>
            <a:off x="6948765" y="5139507"/>
            <a:ext cx="1737698" cy="4455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79" name="Google Shape;172;p18">
            <a:extLst>
              <a:ext uri="{FF2B5EF4-FFF2-40B4-BE49-F238E27FC236}">
                <a16:creationId xmlns:a16="http://schemas.microsoft.com/office/drawing/2014/main" id="{121F5027-51FC-70AF-7102-54502A4A5181}"/>
              </a:ext>
            </a:extLst>
          </p:cNvPr>
          <p:cNvSpPr txBox="1"/>
          <p:nvPr/>
        </p:nvSpPr>
        <p:spPr>
          <a:xfrm>
            <a:off x="7874798" y="2132884"/>
            <a:ext cx="1737698" cy="4455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81" name="Google Shape;172;p18">
            <a:extLst>
              <a:ext uri="{FF2B5EF4-FFF2-40B4-BE49-F238E27FC236}">
                <a16:creationId xmlns:a16="http://schemas.microsoft.com/office/drawing/2014/main" id="{401C5D53-E6C9-5ED4-D549-069A524EB36C}"/>
              </a:ext>
            </a:extLst>
          </p:cNvPr>
          <p:cNvSpPr txBox="1"/>
          <p:nvPr/>
        </p:nvSpPr>
        <p:spPr>
          <a:xfrm>
            <a:off x="8779024" y="4820790"/>
            <a:ext cx="1737698" cy="4455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83" name="Google Shape;172;p18">
            <a:extLst>
              <a:ext uri="{FF2B5EF4-FFF2-40B4-BE49-F238E27FC236}">
                <a16:creationId xmlns:a16="http://schemas.microsoft.com/office/drawing/2014/main" id="{914BEEFA-DABC-28D7-3F2D-3DE43CB50D01}"/>
              </a:ext>
            </a:extLst>
          </p:cNvPr>
          <p:cNvSpPr txBox="1"/>
          <p:nvPr/>
        </p:nvSpPr>
        <p:spPr>
          <a:xfrm>
            <a:off x="9810699" y="1887403"/>
            <a:ext cx="1737698" cy="4455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85" name="Google Shape;172;p18">
            <a:extLst>
              <a:ext uri="{FF2B5EF4-FFF2-40B4-BE49-F238E27FC236}">
                <a16:creationId xmlns:a16="http://schemas.microsoft.com/office/drawing/2014/main" id="{6BCAEF8A-456A-21B8-8C7F-F21C591A2405}"/>
              </a:ext>
            </a:extLst>
          </p:cNvPr>
          <p:cNvSpPr txBox="1"/>
          <p:nvPr/>
        </p:nvSpPr>
        <p:spPr>
          <a:xfrm>
            <a:off x="10454302" y="5139507"/>
            <a:ext cx="1737698" cy="4455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91" name="Google Shape;172;p18">
            <a:extLst>
              <a:ext uri="{FF2B5EF4-FFF2-40B4-BE49-F238E27FC236}">
                <a16:creationId xmlns:a16="http://schemas.microsoft.com/office/drawing/2014/main" id="{01345C4C-22A9-D807-8382-DE44958D7733}"/>
              </a:ext>
            </a:extLst>
          </p:cNvPr>
          <p:cNvSpPr txBox="1"/>
          <p:nvPr/>
        </p:nvSpPr>
        <p:spPr>
          <a:xfrm>
            <a:off x="3485920" y="5254843"/>
            <a:ext cx="1737698" cy="402950"/>
          </a:xfrm>
          <a:prstGeom prst="rect">
            <a:avLst/>
          </a:prstGeom>
          <a:noFill/>
          <a:ln>
            <a:noFill/>
          </a:ln>
        </p:spPr>
        <p:txBody>
          <a:bodyPr spcFirstLastPara="1" wrap="square" lIns="91425" tIns="45700" rIns="91425" bIns="45700" anchor="t" anchorCtr="0">
            <a:noAutofit/>
          </a:bodyPr>
          <a:lstStyle/>
          <a:p>
            <a:pPr lvl="0"/>
            <a:r>
              <a:rPr lang="en-US" sz="1200" dirty="0">
                <a:latin typeface="Century Gothic" panose="020B0502020202020204" pitchFamily="34" charset="0"/>
              </a:rPr>
              <a:t>Enter milestone or key activity here</a:t>
            </a:r>
            <a:endParaRPr lang="en-US" sz="1100" dirty="0">
              <a:solidFill>
                <a:schemeClr val="tx1">
                  <a:lumMod val="65000"/>
                  <a:lumOff val="35000"/>
                </a:schemeClr>
              </a:solidFill>
              <a:latin typeface="Century Gothic" panose="020B0502020202020204" pitchFamily="34" charset="0"/>
            </a:endParaRPr>
          </a:p>
        </p:txBody>
      </p:sp>
      <p:sp>
        <p:nvSpPr>
          <p:cNvPr id="92" name="TextBox 91">
            <a:extLst>
              <a:ext uri="{FF2B5EF4-FFF2-40B4-BE49-F238E27FC236}">
                <a16:creationId xmlns:a16="http://schemas.microsoft.com/office/drawing/2014/main" id="{C24D211A-E8A5-0D35-3B30-593488312411}"/>
              </a:ext>
            </a:extLst>
          </p:cNvPr>
          <p:cNvSpPr txBox="1"/>
          <p:nvPr/>
        </p:nvSpPr>
        <p:spPr>
          <a:xfrm>
            <a:off x="194394" y="320376"/>
            <a:ext cx="6950745" cy="492443"/>
          </a:xfrm>
          <a:prstGeom prst="rect">
            <a:avLst/>
          </a:prstGeom>
          <a:noFill/>
        </p:spPr>
        <p:txBody>
          <a:bodyPr wrap="square" rtlCol="0">
            <a:spAutoFit/>
          </a:bodyPr>
          <a:lstStyle/>
          <a:p>
            <a:r>
              <a:rPr lang="en-US" sz="2600" dirty="0">
                <a:solidFill>
                  <a:schemeClr val="accent1">
                    <a:lumMod val="75000"/>
                  </a:schemeClr>
                </a:solidFill>
                <a:latin typeface="Century Gothic" panose="020B0502020202020204" pitchFamily="34" charset="0"/>
              </a:rPr>
              <a:t>Annual PowerPoint Timeline Template</a:t>
            </a:r>
          </a:p>
        </p:txBody>
      </p:sp>
      <p:sp>
        <p:nvSpPr>
          <p:cNvPr id="93" name="TextBox 92">
            <a:extLst>
              <a:ext uri="{FF2B5EF4-FFF2-40B4-BE49-F238E27FC236}">
                <a16:creationId xmlns:a16="http://schemas.microsoft.com/office/drawing/2014/main" id="{A78EB58F-34BF-F17D-764E-C172FB1B4CF0}"/>
              </a:ext>
            </a:extLst>
          </p:cNvPr>
          <p:cNvSpPr txBox="1"/>
          <p:nvPr/>
        </p:nvSpPr>
        <p:spPr>
          <a:xfrm>
            <a:off x="5004380" y="6318708"/>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198</Words>
  <Application>Microsoft Macintosh PowerPoint</Application>
  <PresentationFormat>Widescreen</PresentationFormat>
  <Paragraphs>35</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Century Gothic</vt:lpstr>
      <vt:lpstr>Calibri</vt:lpstr>
      <vt:lpstr>Arial</vt:lpstr>
      <vt:lpstr>Тема Office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11</cp:revision>
  <dcterms:modified xsi:type="dcterms:W3CDTF">2025-10-07T15:08:27Z</dcterms:modified>
</cp:coreProperties>
</file>