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6"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DDE9"/>
    <a:srgbClr val="E4774A"/>
    <a:srgbClr val="56BFD2"/>
    <a:srgbClr val="ECD6B2"/>
    <a:srgbClr val="99EBDD"/>
    <a:srgbClr val="DAE978"/>
    <a:srgbClr val="DEDFA3"/>
    <a:srgbClr val="D14C36"/>
    <a:srgbClr val="E9AB77"/>
    <a:srgbClr val="89D0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5973EB-302D-4301-AEBE-33F8D7FB64EC}" v="4" dt="2025-09-27T13:22:56.9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78" autoAdjust="0"/>
    <p:restoredTop sz="86447"/>
  </p:normalViewPr>
  <p:slideViewPr>
    <p:cSldViewPr snapToGrid="0" snapToObjects="1">
      <p:cViewPr varScale="1">
        <p:scale>
          <a:sx n="103" d="100"/>
          <a:sy n="103" d="100"/>
        </p:scale>
        <p:origin x="114" y="378"/>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FF280A0-1464-4435-B2B5-7D5C215D8623}"/>
    <pc:docChg chg="custSel modSld modMainMaster">
      <pc:chgData name="Bess Dunlevy" userId="dd4b9a8537dbe9d0" providerId="LiveId" clId="{8FF280A0-1464-4435-B2B5-7D5C215D8623}" dt="2025-09-27T13:23:02.014" v="55" actId="1076"/>
      <pc:docMkLst>
        <pc:docMk/>
      </pc:docMkLst>
      <pc:sldChg chg="delSp mod">
        <pc:chgData name="Bess Dunlevy" userId="dd4b9a8537dbe9d0" providerId="LiveId" clId="{8FF280A0-1464-4435-B2B5-7D5C215D8623}" dt="2025-09-27T13:21:03.885" v="48" actId="478"/>
        <pc:sldMkLst>
          <pc:docMk/>
          <pc:sldMk cId="1036723312" sldId="320"/>
        </pc:sldMkLst>
        <pc:spChg chg="del">
          <ac:chgData name="Bess Dunlevy" userId="dd4b9a8537dbe9d0" providerId="LiveId" clId="{8FF280A0-1464-4435-B2B5-7D5C215D8623}" dt="2025-09-27T13:20:25.623" v="5" actId="478"/>
          <ac:spMkLst>
            <pc:docMk/>
            <pc:sldMk cId="1036723312" sldId="320"/>
            <ac:spMk id="9" creationId="{E6EEB223-E166-A54F-887F-3F76EDC4E433}"/>
          </ac:spMkLst>
        </pc:spChg>
        <pc:spChg chg="del">
          <ac:chgData name="Bess Dunlevy" userId="dd4b9a8537dbe9d0" providerId="LiveId" clId="{8FF280A0-1464-4435-B2B5-7D5C215D8623}" dt="2025-09-27T13:20:26.276" v="6" actId="478"/>
          <ac:spMkLst>
            <pc:docMk/>
            <pc:sldMk cId="1036723312" sldId="320"/>
            <ac:spMk id="11" creationId="{2A08EE07-4D3C-C74D-AA27-8BAD402EB88E}"/>
          </ac:spMkLst>
        </pc:spChg>
        <pc:spChg chg="del">
          <ac:chgData name="Bess Dunlevy" userId="dd4b9a8537dbe9d0" providerId="LiveId" clId="{8FF280A0-1464-4435-B2B5-7D5C215D8623}" dt="2025-09-27T13:20:24.304" v="4" actId="478"/>
          <ac:spMkLst>
            <pc:docMk/>
            <pc:sldMk cId="1036723312" sldId="320"/>
            <ac:spMk id="13" creationId="{72214739-7D95-4444-9FE6-D496832163FB}"/>
          </ac:spMkLst>
        </pc:spChg>
        <pc:spChg chg="del">
          <ac:chgData name="Bess Dunlevy" userId="dd4b9a8537dbe9d0" providerId="LiveId" clId="{8FF280A0-1464-4435-B2B5-7D5C215D8623}" dt="2025-09-27T13:21:03.885" v="48" actId="478"/>
          <ac:spMkLst>
            <pc:docMk/>
            <pc:sldMk cId="1036723312" sldId="320"/>
            <ac:spMk id="71" creationId="{33F93576-D8E0-454E-A543-936B0C588D58}"/>
          </ac:spMkLst>
        </pc:spChg>
        <pc:grpChg chg="del">
          <ac:chgData name="Bess Dunlevy" userId="dd4b9a8537dbe9d0" providerId="LiveId" clId="{8FF280A0-1464-4435-B2B5-7D5C215D8623}" dt="2025-09-27T13:20:23.271" v="3" actId="478"/>
          <ac:grpSpMkLst>
            <pc:docMk/>
            <pc:sldMk cId="1036723312" sldId="320"/>
            <ac:grpSpMk id="7" creationId="{8E1B7E48-4A02-444F-963A-D6DBBEE435A3}"/>
          </ac:grpSpMkLst>
        </pc:grpChg>
      </pc:sldChg>
      <pc:sldChg chg="addSp delSp modSp mod setBg">
        <pc:chgData name="Bess Dunlevy" userId="dd4b9a8537dbe9d0" providerId="LiveId" clId="{8FF280A0-1464-4435-B2B5-7D5C215D8623}" dt="2025-09-27T13:23:02.014" v="55" actId="1076"/>
        <pc:sldMkLst>
          <pc:docMk/>
          <pc:sldMk cId="1925317832" sldId="342"/>
        </pc:sldMkLst>
        <pc:spChg chg="mod">
          <ac:chgData name="Bess Dunlevy" userId="dd4b9a8537dbe9d0" providerId="LiveId" clId="{8FF280A0-1464-4435-B2B5-7D5C215D8623}" dt="2025-09-27T13:20:20.316" v="2" actId="1076"/>
          <ac:spMkLst>
            <pc:docMk/>
            <pc:sldMk cId="1925317832" sldId="342"/>
            <ac:spMk id="2" creationId="{7C5F649A-21D3-4946-B06E-8A79DDA0D00E}"/>
          </ac:spMkLst>
        </pc:spChg>
        <pc:spChg chg="mod">
          <ac:chgData name="Bess Dunlevy" userId="dd4b9a8537dbe9d0" providerId="LiveId" clId="{8FF280A0-1464-4435-B2B5-7D5C215D8623}" dt="2025-09-27T13:20:20.316" v="2" actId="1076"/>
          <ac:spMkLst>
            <pc:docMk/>
            <pc:sldMk cId="1925317832" sldId="342"/>
            <ac:spMk id="3" creationId="{8D229698-1152-43F9-BE56-3EBDC68FD012}"/>
          </ac:spMkLst>
        </pc:spChg>
        <pc:spChg chg="mod">
          <ac:chgData name="Bess Dunlevy" userId="dd4b9a8537dbe9d0" providerId="LiveId" clId="{8FF280A0-1464-4435-B2B5-7D5C215D8623}" dt="2025-09-27T13:20:57.520" v="47" actId="255"/>
          <ac:spMkLst>
            <pc:docMk/>
            <pc:sldMk cId="1925317832" sldId="342"/>
            <ac:spMk id="33" creationId="{143A449B-AAB7-994A-92CE-8F48E2CA7DF6}"/>
          </ac:spMkLst>
        </pc:spChg>
        <pc:grpChg chg="del">
          <ac:chgData name="Bess Dunlevy" userId="dd4b9a8537dbe9d0" providerId="LiveId" clId="{8FF280A0-1464-4435-B2B5-7D5C215D8623}" dt="2025-09-27T13:20:15.013" v="0" actId="478"/>
          <ac:grpSpMkLst>
            <pc:docMk/>
            <pc:sldMk cId="1925317832" sldId="342"/>
            <ac:grpSpMk id="65" creationId="{D7F7C8EC-ED2B-B949-A541-63F70BC666B6}"/>
          </ac:grpSpMkLst>
        </pc:grpChg>
        <pc:picChg chg="del">
          <ac:chgData name="Bess Dunlevy" userId="dd4b9a8537dbe9d0" providerId="LiveId" clId="{8FF280A0-1464-4435-B2B5-7D5C215D8623}" dt="2025-09-27T13:20:16.344" v="1" actId="478"/>
          <ac:picMkLst>
            <pc:docMk/>
            <pc:sldMk cId="1925317832" sldId="342"/>
            <ac:picMk id="4" creationId="{4AEB8225-3AA8-AF48-AD51-3F5F53316D6B}"/>
          </ac:picMkLst>
        </pc:picChg>
        <pc:picChg chg="add mod">
          <ac:chgData name="Bess Dunlevy" userId="dd4b9a8537dbe9d0" providerId="LiveId" clId="{8FF280A0-1464-4435-B2B5-7D5C215D8623}" dt="2025-09-27T13:23:02.014" v="55" actId="1076"/>
          <ac:picMkLst>
            <pc:docMk/>
            <pc:sldMk cId="1925317832" sldId="342"/>
            <ac:picMk id="6" creationId="{84798C91-4247-F590-5417-EA8CCB5D5DCF}"/>
          </ac:picMkLst>
        </pc:picChg>
      </pc:sldChg>
      <pc:sldChg chg="addSp delSp modSp mod">
        <pc:chgData name="Bess Dunlevy" userId="dd4b9a8537dbe9d0" providerId="LiveId" clId="{8FF280A0-1464-4435-B2B5-7D5C215D8623}" dt="2025-09-27T13:22:45.573" v="50"/>
        <pc:sldMkLst>
          <pc:docMk/>
          <pc:sldMk cId="3288009393" sldId="346"/>
        </pc:sldMkLst>
        <pc:spChg chg="add mod">
          <ac:chgData name="Bess Dunlevy" userId="dd4b9a8537dbe9d0" providerId="LiveId" clId="{8FF280A0-1464-4435-B2B5-7D5C215D8623}" dt="2025-09-27T13:22:45.573" v="50"/>
          <ac:spMkLst>
            <pc:docMk/>
            <pc:sldMk cId="3288009393" sldId="346"/>
            <ac:spMk id="3" creationId="{5C5CCADE-3DFC-F3F5-A5DA-FC94D87ACF1C}"/>
          </ac:spMkLst>
        </pc:spChg>
        <pc:spChg chg="del mod">
          <ac:chgData name="Bess Dunlevy" userId="dd4b9a8537dbe9d0" providerId="LiveId" clId="{8FF280A0-1464-4435-B2B5-7D5C215D8623}" dt="2025-09-27T13:20:32.388" v="10" actId="478"/>
          <ac:spMkLst>
            <pc:docMk/>
            <pc:sldMk cId="3288009393" sldId="346"/>
            <ac:spMk id="9" creationId="{E6EEB223-E166-A54F-887F-3F76EDC4E433}"/>
          </ac:spMkLst>
        </pc:spChg>
        <pc:spChg chg="del">
          <ac:chgData name="Bess Dunlevy" userId="dd4b9a8537dbe9d0" providerId="LiveId" clId="{8FF280A0-1464-4435-B2B5-7D5C215D8623}" dt="2025-09-27T13:20:31.228" v="9" actId="478"/>
          <ac:spMkLst>
            <pc:docMk/>
            <pc:sldMk cId="3288009393" sldId="346"/>
            <ac:spMk id="11" creationId="{2A08EE07-4D3C-C74D-AA27-8BAD402EB88E}"/>
          </ac:spMkLst>
        </pc:spChg>
        <pc:spChg chg="del">
          <ac:chgData name="Bess Dunlevy" userId="dd4b9a8537dbe9d0" providerId="LiveId" clId="{8FF280A0-1464-4435-B2B5-7D5C215D8623}" dt="2025-09-27T13:20:30.232" v="8" actId="478"/>
          <ac:spMkLst>
            <pc:docMk/>
            <pc:sldMk cId="3288009393" sldId="346"/>
            <ac:spMk id="13" creationId="{72214739-7D95-4444-9FE6-D496832163FB}"/>
          </ac:spMkLst>
        </pc:spChg>
        <pc:spChg chg="del">
          <ac:chgData name="Bess Dunlevy" userId="dd4b9a8537dbe9d0" providerId="LiveId" clId="{8FF280A0-1464-4435-B2B5-7D5C215D8623}" dt="2025-09-27T13:21:07.541" v="49" actId="478"/>
          <ac:spMkLst>
            <pc:docMk/>
            <pc:sldMk cId="3288009393" sldId="346"/>
            <ac:spMk id="52" creationId="{9C2D2E4F-9C7D-9D45-BDD2-947BEA930E14}"/>
          </ac:spMkLst>
        </pc:spChg>
        <pc:grpChg chg="del">
          <ac:chgData name="Bess Dunlevy" userId="dd4b9a8537dbe9d0" providerId="LiveId" clId="{8FF280A0-1464-4435-B2B5-7D5C215D8623}" dt="2025-09-27T13:20:33.209" v="11" actId="478"/>
          <ac:grpSpMkLst>
            <pc:docMk/>
            <pc:sldMk cId="3288009393" sldId="346"/>
            <ac:grpSpMk id="7" creationId="{8E1B7E48-4A02-444F-963A-D6DBBEE435A3}"/>
          </ac:grpSpMkLst>
        </pc:grpChg>
      </pc:sldChg>
      <pc:sldMasterChg chg="setBg modSldLayout">
        <pc:chgData name="Bess Dunlevy" userId="dd4b9a8537dbe9d0" providerId="LiveId" clId="{8FF280A0-1464-4435-B2B5-7D5C215D8623}" dt="2025-09-27T13:20:42.303" v="13"/>
        <pc:sldMasterMkLst>
          <pc:docMk/>
          <pc:sldMasterMk cId="172960833" sldId="2147483648"/>
        </pc:sldMasterMkLst>
        <pc:sldLayoutChg chg="setBg">
          <pc:chgData name="Bess Dunlevy" userId="dd4b9a8537dbe9d0" providerId="LiveId" clId="{8FF280A0-1464-4435-B2B5-7D5C215D8623}" dt="2025-09-27T13:20:42.303" v="13"/>
          <pc:sldLayoutMkLst>
            <pc:docMk/>
            <pc:sldMasterMk cId="172960833" sldId="2147483648"/>
            <pc:sldLayoutMk cId="1407345840" sldId="2147483649"/>
          </pc:sldLayoutMkLst>
        </pc:sldLayoutChg>
        <pc:sldLayoutChg chg="setBg">
          <pc:chgData name="Bess Dunlevy" userId="dd4b9a8537dbe9d0" providerId="LiveId" clId="{8FF280A0-1464-4435-B2B5-7D5C215D8623}" dt="2025-09-27T13:20:42.303" v="13"/>
          <pc:sldLayoutMkLst>
            <pc:docMk/>
            <pc:sldMasterMk cId="172960833" sldId="2147483648"/>
            <pc:sldLayoutMk cId="2079415044" sldId="2147483650"/>
          </pc:sldLayoutMkLst>
        </pc:sldLayoutChg>
        <pc:sldLayoutChg chg="setBg">
          <pc:chgData name="Bess Dunlevy" userId="dd4b9a8537dbe9d0" providerId="LiveId" clId="{8FF280A0-1464-4435-B2B5-7D5C215D8623}" dt="2025-09-27T13:20:42.303" v="13"/>
          <pc:sldLayoutMkLst>
            <pc:docMk/>
            <pc:sldMasterMk cId="172960833" sldId="2147483648"/>
            <pc:sldLayoutMk cId="579773230" sldId="2147483651"/>
          </pc:sldLayoutMkLst>
        </pc:sldLayoutChg>
        <pc:sldLayoutChg chg="setBg">
          <pc:chgData name="Bess Dunlevy" userId="dd4b9a8537dbe9d0" providerId="LiveId" clId="{8FF280A0-1464-4435-B2B5-7D5C215D8623}" dt="2025-09-27T13:20:42.303" v="13"/>
          <pc:sldLayoutMkLst>
            <pc:docMk/>
            <pc:sldMasterMk cId="172960833" sldId="2147483648"/>
            <pc:sldLayoutMk cId="1115370171" sldId="2147483652"/>
          </pc:sldLayoutMkLst>
        </pc:sldLayoutChg>
        <pc:sldLayoutChg chg="setBg">
          <pc:chgData name="Bess Dunlevy" userId="dd4b9a8537dbe9d0" providerId="LiveId" clId="{8FF280A0-1464-4435-B2B5-7D5C215D8623}" dt="2025-09-27T13:20:42.303" v="13"/>
          <pc:sldLayoutMkLst>
            <pc:docMk/>
            <pc:sldMasterMk cId="172960833" sldId="2147483648"/>
            <pc:sldLayoutMk cId="641709334" sldId="2147483653"/>
          </pc:sldLayoutMkLst>
        </pc:sldLayoutChg>
        <pc:sldLayoutChg chg="setBg">
          <pc:chgData name="Bess Dunlevy" userId="dd4b9a8537dbe9d0" providerId="LiveId" clId="{8FF280A0-1464-4435-B2B5-7D5C215D8623}" dt="2025-09-27T13:20:42.303" v="13"/>
          <pc:sldLayoutMkLst>
            <pc:docMk/>
            <pc:sldMasterMk cId="172960833" sldId="2147483648"/>
            <pc:sldLayoutMk cId="545901304" sldId="2147483654"/>
          </pc:sldLayoutMkLst>
        </pc:sldLayoutChg>
        <pc:sldLayoutChg chg="setBg">
          <pc:chgData name="Bess Dunlevy" userId="dd4b9a8537dbe9d0" providerId="LiveId" clId="{8FF280A0-1464-4435-B2B5-7D5C215D8623}" dt="2025-09-27T13:20:42.303" v="13"/>
          <pc:sldLayoutMkLst>
            <pc:docMk/>
            <pc:sldMasterMk cId="172960833" sldId="2147483648"/>
            <pc:sldLayoutMk cId="913076344" sldId="2147483655"/>
          </pc:sldLayoutMkLst>
        </pc:sldLayoutChg>
        <pc:sldLayoutChg chg="setBg">
          <pc:chgData name="Bess Dunlevy" userId="dd4b9a8537dbe9d0" providerId="LiveId" clId="{8FF280A0-1464-4435-B2B5-7D5C215D8623}" dt="2025-09-27T13:20:42.303" v="13"/>
          <pc:sldLayoutMkLst>
            <pc:docMk/>
            <pc:sldMasterMk cId="172960833" sldId="2147483648"/>
            <pc:sldLayoutMk cId="155972146" sldId="2147483656"/>
          </pc:sldLayoutMkLst>
        </pc:sldLayoutChg>
        <pc:sldLayoutChg chg="setBg">
          <pc:chgData name="Bess Dunlevy" userId="dd4b9a8537dbe9d0" providerId="LiveId" clId="{8FF280A0-1464-4435-B2B5-7D5C215D8623}" dt="2025-09-27T13:20:42.303" v="13"/>
          <pc:sldLayoutMkLst>
            <pc:docMk/>
            <pc:sldMasterMk cId="172960833" sldId="2147483648"/>
            <pc:sldLayoutMk cId="1493808482" sldId="2147483657"/>
          </pc:sldLayoutMkLst>
        </pc:sldLayoutChg>
        <pc:sldLayoutChg chg="setBg">
          <pc:chgData name="Bess Dunlevy" userId="dd4b9a8537dbe9d0" providerId="LiveId" clId="{8FF280A0-1464-4435-B2B5-7D5C215D8623}" dt="2025-09-27T13:20:42.303" v="13"/>
          <pc:sldLayoutMkLst>
            <pc:docMk/>
            <pc:sldMasterMk cId="172960833" sldId="2147483648"/>
            <pc:sldLayoutMk cId="207839897" sldId="2147483658"/>
          </pc:sldLayoutMkLst>
        </pc:sldLayoutChg>
        <pc:sldLayoutChg chg="setBg">
          <pc:chgData name="Bess Dunlevy" userId="dd4b9a8537dbe9d0" providerId="LiveId" clId="{8FF280A0-1464-4435-B2B5-7D5C215D8623}" dt="2025-09-27T13:20:42.303" v="13"/>
          <pc:sldLayoutMkLst>
            <pc:docMk/>
            <pc:sldMasterMk cId="172960833" sldId="2147483648"/>
            <pc:sldLayoutMk cId="1356738857"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010469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rgbClr val="A6DDE9"/>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9/27/2025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311640" y="3260426"/>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311640" y="4190249"/>
            <a:ext cx="6136217" cy="2446824"/>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months and workstreams represented in your plan. </a:t>
            </a:r>
            <a:endParaRPr lang="en-US" sz="800" dirty="0">
              <a:latin typeface="Century Gothic" panose="020B0502020202020204" pitchFamily="34" charset="0"/>
            </a:endParaRP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activity.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Add Start and End Dates, Milestone Dates, and additional information within each bar or in the chart area. </a:t>
            </a:r>
          </a:p>
          <a:p>
            <a:pPr>
              <a:spcAft>
                <a:spcPts val="600"/>
              </a:spcAft>
            </a:pPr>
            <a:endParaRPr lang="en-US" sz="1600" dirty="0">
              <a:latin typeface="Century Gothic" panose="020B0502020202020204" pitchFamily="34" charset="0"/>
            </a:endParaRPr>
          </a:p>
          <a:p>
            <a:pPr>
              <a:spcAft>
                <a:spcPts val="600"/>
              </a:spcAft>
            </a:pPr>
            <a:endParaRPr lang="en-US" sz="1600" dirty="0">
              <a:latin typeface="Century Gothic" panose="020B0502020202020204" pitchFamily="34" charset="0"/>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311640" y="353237"/>
            <a:ext cx="7408097" cy="1138773"/>
          </a:xfrm>
          <a:prstGeom prst="rect">
            <a:avLst/>
          </a:prstGeom>
          <a:noFill/>
        </p:spPr>
        <p:txBody>
          <a:bodyPr wrap="square" rtlCol="0">
            <a:spAutoFit/>
          </a:bodyPr>
          <a:lstStyle/>
          <a:p>
            <a:r>
              <a:rPr lang="en-US" sz="3400" b="1" dirty="0">
                <a:solidFill>
                  <a:schemeClr val="tx1">
                    <a:lumMod val="65000"/>
                    <a:lumOff val="35000"/>
                  </a:schemeClr>
                </a:solidFill>
                <a:latin typeface="Century Gothic" panose="020B0502020202020204" pitchFamily="34" charset="0"/>
              </a:rPr>
              <a:t>6-Month Project Roadmap Template</a:t>
            </a:r>
          </a:p>
        </p:txBody>
      </p:sp>
      <p:pic>
        <p:nvPicPr>
          <p:cNvPr id="6" name="Picture 5" descr="A screenshot of a computer&#10;&#10;AI-generated content may be incorrect.">
            <a:extLst>
              <a:ext uri="{FF2B5EF4-FFF2-40B4-BE49-F238E27FC236}">
                <a16:creationId xmlns:a16="http://schemas.microsoft.com/office/drawing/2014/main" id="{84798C91-4247-F590-5417-EA8CCB5D5DCF}"/>
              </a:ext>
            </a:extLst>
          </p:cNvPr>
          <p:cNvPicPr>
            <a:picLocks noChangeAspect="1"/>
          </p:cNvPicPr>
          <p:nvPr/>
        </p:nvPicPr>
        <p:blipFill>
          <a:blip r:embed="rId2"/>
          <a:stretch>
            <a:fillRect/>
          </a:stretch>
        </p:blipFill>
        <p:spPr>
          <a:xfrm>
            <a:off x="7139471" y="3429000"/>
            <a:ext cx="4740889" cy="2177436"/>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845198825"/>
              </p:ext>
            </p:extLst>
          </p:nvPr>
        </p:nvGraphicFramePr>
        <p:xfrm>
          <a:off x="327121" y="682459"/>
          <a:ext cx="11550141" cy="5212110"/>
        </p:xfrm>
        <a:graphic>
          <a:graphicData uri="http://schemas.openxmlformats.org/drawingml/2006/table">
            <a:tbl>
              <a:tblPr firstRow="1" bandRow="1">
                <a:tableStyleId>{5C22544A-7EE6-4342-B048-85BDC9FD1C3A}</a:tableStyleId>
              </a:tblPr>
              <a:tblGrid>
                <a:gridCol w="1382409">
                  <a:extLst>
                    <a:ext uri="{9D8B030D-6E8A-4147-A177-3AD203B41FA5}">
                      <a16:colId xmlns:a16="http://schemas.microsoft.com/office/drawing/2014/main" val="602210714"/>
                    </a:ext>
                  </a:extLst>
                </a:gridCol>
                <a:gridCol w="1694622">
                  <a:extLst>
                    <a:ext uri="{9D8B030D-6E8A-4147-A177-3AD203B41FA5}">
                      <a16:colId xmlns:a16="http://schemas.microsoft.com/office/drawing/2014/main" val="745651107"/>
                    </a:ext>
                  </a:extLst>
                </a:gridCol>
                <a:gridCol w="1694622">
                  <a:extLst>
                    <a:ext uri="{9D8B030D-6E8A-4147-A177-3AD203B41FA5}">
                      <a16:colId xmlns:a16="http://schemas.microsoft.com/office/drawing/2014/main" val="3274367776"/>
                    </a:ext>
                  </a:extLst>
                </a:gridCol>
                <a:gridCol w="1694622">
                  <a:extLst>
                    <a:ext uri="{9D8B030D-6E8A-4147-A177-3AD203B41FA5}">
                      <a16:colId xmlns:a16="http://schemas.microsoft.com/office/drawing/2014/main" val="3839570682"/>
                    </a:ext>
                  </a:extLst>
                </a:gridCol>
                <a:gridCol w="1694622">
                  <a:extLst>
                    <a:ext uri="{9D8B030D-6E8A-4147-A177-3AD203B41FA5}">
                      <a16:colId xmlns:a16="http://schemas.microsoft.com/office/drawing/2014/main" val="2751298443"/>
                    </a:ext>
                  </a:extLst>
                </a:gridCol>
                <a:gridCol w="1694622">
                  <a:extLst>
                    <a:ext uri="{9D8B030D-6E8A-4147-A177-3AD203B41FA5}">
                      <a16:colId xmlns:a16="http://schemas.microsoft.com/office/drawing/2014/main" val="3893106002"/>
                    </a:ext>
                  </a:extLst>
                </a:gridCol>
                <a:gridCol w="1694622">
                  <a:extLst>
                    <a:ext uri="{9D8B030D-6E8A-4147-A177-3AD203B41FA5}">
                      <a16:colId xmlns:a16="http://schemas.microsoft.com/office/drawing/2014/main" val="3525347244"/>
                    </a:ext>
                  </a:extLst>
                </a:gridCol>
              </a:tblGrid>
              <a:tr h="335256">
                <a:tc>
                  <a:txBody>
                    <a:bodyPr/>
                    <a:lstStyle/>
                    <a:p>
                      <a:pPr>
                        <a:lnSpc>
                          <a:spcPct val="100000"/>
                        </a:lnSpc>
                      </a:pPr>
                      <a:r>
                        <a:rPr lang="en-US" sz="1000" dirty="0">
                          <a:solidFill>
                            <a:schemeClr val="tx1"/>
                          </a:solidFill>
                          <a:latin typeface="Century Gothic" panose="020B0502020202020204" pitchFamily="34" charset="0"/>
                        </a:rPr>
                        <a:t>WORKSTREAMS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325122">
                <a:tc>
                  <a:txBody>
                    <a:bodyPr/>
                    <a:lstStyle/>
                    <a:p>
                      <a:pPr>
                        <a:lnSpc>
                          <a:spcPct val="100000"/>
                        </a:lnSpc>
                      </a:pPr>
                      <a:r>
                        <a:rPr lang="en-US" sz="1000" b="0" dirty="0">
                          <a:solidFill>
                            <a:schemeClr val="tx1"/>
                          </a:solidFill>
                          <a:latin typeface="Century Gothic" panose="020B0502020202020204" pitchFamily="34" charset="0"/>
                        </a:rPr>
                        <a:t>WORKSTREAM 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3251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WORKSTREAM 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9EBDD"/>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9EBDD"/>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699537522"/>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9EBDD"/>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119141191"/>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9EBDD"/>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11561401"/>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9EBDD"/>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94209273"/>
                  </a:ext>
                </a:extLst>
              </a:tr>
              <a:tr h="3251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WORKSTREAM 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6DDE9"/>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390668724"/>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6DDE9"/>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9939261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6DDE9"/>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34152558"/>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6DDE9"/>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3712439"/>
                  </a:ext>
                </a:extLst>
              </a:tr>
              <a:tr h="3251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WORKSTREAM 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6BFD2"/>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723295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6BFD2"/>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096711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6BFD2"/>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234817605"/>
                  </a:ext>
                </a:extLst>
              </a:tr>
              <a:tr h="325122">
                <a:tc>
                  <a:txBody>
                    <a:bodyPr/>
                    <a:lstStyle/>
                    <a:p>
                      <a:pPr>
                        <a:lnSpc>
                          <a:spcPct val="100000"/>
                        </a:lnSpc>
                      </a:pPr>
                      <a:r>
                        <a:rPr lang="en-US" sz="1000" b="0" dirty="0">
                          <a:solidFill>
                            <a:schemeClr val="tx1"/>
                          </a:solidFill>
                          <a:latin typeface="Century Gothic" panose="020B0502020202020204" pitchFamily="34" charset="0"/>
                        </a:rPr>
                        <a:t>WORKSTREAM 5</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774A"/>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91614864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1789761" y="1065848"/>
            <a:ext cx="2192068"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1  |  00/00 – 00/00</a:t>
            </a:r>
          </a:p>
        </p:txBody>
      </p:sp>
      <p:sp>
        <p:nvSpPr>
          <p:cNvPr id="6" name="Rectangle 5">
            <a:extLst>
              <a:ext uri="{FF2B5EF4-FFF2-40B4-BE49-F238E27FC236}">
                <a16:creationId xmlns:a16="http://schemas.microsoft.com/office/drawing/2014/main" id="{45120421-B160-AC44-999E-CFB0721F467F}"/>
              </a:ext>
            </a:extLst>
          </p:cNvPr>
          <p:cNvSpPr/>
          <p:nvPr/>
        </p:nvSpPr>
        <p:spPr>
          <a:xfrm>
            <a:off x="1789761" y="1391456"/>
            <a:ext cx="887839"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2059034" y="1706690"/>
            <a:ext cx="1194109" cy="228600"/>
          </a:xfrm>
          <a:prstGeom prst="rect">
            <a:avLst/>
          </a:prstGeom>
          <a:solidFill>
            <a:srgbClr val="99EB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Milestone 1</a:t>
            </a:r>
          </a:p>
        </p:txBody>
      </p:sp>
      <p:sp>
        <p:nvSpPr>
          <p:cNvPr id="41" name="Rectangle 40">
            <a:extLst>
              <a:ext uri="{FF2B5EF4-FFF2-40B4-BE49-F238E27FC236}">
                <a16:creationId xmlns:a16="http://schemas.microsoft.com/office/drawing/2014/main" id="{7FE24B6B-A6AC-0A4E-A8D3-E4E3AAED67B1}"/>
              </a:ext>
            </a:extLst>
          </p:cNvPr>
          <p:cNvSpPr/>
          <p:nvPr/>
        </p:nvSpPr>
        <p:spPr>
          <a:xfrm>
            <a:off x="4191168" y="2039334"/>
            <a:ext cx="269273" cy="228600"/>
          </a:xfrm>
          <a:prstGeom prst="rect">
            <a:avLst/>
          </a:prstGeom>
          <a:solidFill>
            <a:srgbClr val="99EB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3725743" y="2354568"/>
            <a:ext cx="1194109" cy="228600"/>
          </a:xfrm>
          <a:prstGeom prst="rect">
            <a:avLst/>
          </a:prstGeom>
          <a:solidFill>
            <a:srgbClr val="99EB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3" name="Rectangle 42">
            <a:extLst>
              <a:ext uri="{FF2B5EF4-FFF2-40B4-BE49-F238E27FC236}">
                <a16:creationId xmlns:a16="http://schemas.microsoft.com/office/drawing/2014/main" id="{BDF46762-DE84-6D48-99D5-CB3DE0793AB2}"/>
              </a:ext>
            </a:extLst>
          </p:cNvPr>
          <p:cNvSpPr/>
          <p:nvPr/>
        </p:nvSpPr>
        <p:spPr>
          <a:xfrm>
            <a:off x="4411011" y="2691091"/>
            <a:ext cx="4858731" cy="228600"/>
          </a:xfrm>
          <a:prstGeom prst="rect">
            <a:avLst/>
          </a:prstGeom>
          <a:solidFill>
            <a:srgbClr val="99EB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2  |  00/00 – 00/00</a:t>
            </a:r>
          </a:p>
        </p:txBody>
      </p:sp>
      <p:sp>
        <p:nvSpPr>
          <p:cNvPr id="44" name="Rectangle 43">
            <a:extLst>
              <a:ext uri="{FF2B5EF4-FFF2-40B4-BE49-F238E27FC236}">
                <a16:creationId xmlns:a16="http://schemas.microsoft.com/office/drawing/2014/main" id="{BC327E30-6FC2-774C-84E7-84122B7DDF00}"/>
              </a:ext>
            </a:extLst>
          </p:cNvPr>
          <p:cNvSpPr/>
          <p:nvPr/>
        </p:nvSpPr>
        <p:spPr>
          <a:xfrm>
            <a:off x="4411011" y="3021578"/>
            <a:ext cx="1979080" cy="228600"/>
          </a:xfrm>
          <a:prstGeom prst="rect">
            <a:avLst/>
          </a:prstGeom>
          <a:solidFill>
            <a:srgbClr val="99EB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5652003" y="3347266"/>
            <a:ext cx="1744568" cy="228600"/>
          </a:xfrm>
          <a:prstGeom prst="rect">
            <a:avLst/>
          </a:prstGeom>
          <a:solidFill>
            <a:srgbClr val="A6DD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6839443" y="3658272"/>
            <a:ext cx="2430299" cy="228600"/>
          </a:xfrm>
          <a:prstGeom prst="rect">
            <a:avLst/>
          </a:prstGeom>
          <a:solidFill>
            <a:srgbClr val="A6DD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54" name="Rectangle 53">
            <a:extLst>
              <a:ext uri="{FF2B5EF4-FFF2-40B4-BE49-F238E27FC236}">
                <a16:creationId xmlns:a16="http://schemas.microsoft.com/office/drawing/2014/main" id="{C8FAABF7-CF44-A847-B0BC-190595132FDE}"/>
              </a:ext>
            </a:extLst>
          </p:cNvPr>
          <p:cNvSpPr/>
          <p:nvPr/>
        </p:nvSpPr>
        <p:spPr>
          <a:xfrm>
            <a:off x="8687028" y="3995977"/>
            <a:ext cx="582714" cy="228600"/>
          </a:xfrm>
          <a:prstGeom prst="rect">
            <a:avLst/>
          </a:prstGeom>
          <a:solidFill>
            <a:srgbClr val="A6DD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5667458" y="4311211"/>
            <a:ext cx="6059628" cy="228600"/>
          </a:xfrm>
          <a:prstGeom prst="rect">
            <a:avLst/>
          </a:prstGeom>
          <a:solidFill>
            <a:srgbClr val="A6DD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3  |  00/00 – 00/00</a:t>
            </a:r>
          </a:p>
        </p:txBody>
      </p:sp>
      <p:sp>
        <p:nvSpPr>
          <p:cNvPr id="56" name="Rectangle 55">
            <a:extLst>
              <a:ext uri="{FF2B5EF4-FFF2-40B4-BE49-F238E27FC236}">
                <a16:creationId xmlns:a16="http://schemas.microsoft.com/office/drawing/2014/main" id="{3C344501-51EB-984F-922D-D3BA95AEB638}"/>
              </a:ext>
            </a:extLst>
          </p:cNvPr>
          <p:cNvSpPr/>
          <p:nvPr/>
        </p:nvSpPr>
        <p:spPr>
          <a:xfrm>
            <a:off x="5684662" y="4643855"/>
            <a:ext cx="269273"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A92B052D-A5ED-B742-AF74-35D3E59F4421}"/>
              </a:ext>
            </a:extLst>
          </p:cNvPr>
          <p:cNvSpPr/>
          <p:nvPr/>
        </p:nvSpPr>
        <p:spPr>
          <a:xfrm>
            <a:off x="5684662" y="4959089"/>
            <a:ext cx="5091577"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0" name="Rectangle 59">
            <a:extLst>
              <a:ext uri="{FF2B5EF4-FFF2-40B4-BE49-F238E27FC236}">
                <a16:creationId xmlns:a16="http://schemas.microsoft.com/office/drawing/2014/main" id="{B8A9222A-8FD5-5048-8CE9-35F0231BABFF}"/>
              </a:ext>
            </a:extLst>
          </p:cNvPr>
          <p:cNvSpPr/>
          <p:nvPr/>
        </p:nvSpPr>
        <p:spPr>
          <a:xfrm>
            <a:off x="7094687" y="5295612"/>
            <a:ext cx="3666457"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1" name="Rectangle 60">
            <a:extLst>
              <a:ext uri="{FF2B5EF4-FFF2-40B4-BE49-F238E27FC236}">
                <a16:creationId xmlns:a16="http://schemas.microsoft.com/office/drawing/2014/main" id="{2B239910-7A02-344C-BA66-D272DE5F5D13}"/>
              </a:ext>
            </a:extLst>
          </p:cNvPr>
          <p:cNvSpPr/>
          <p:nvPr/>
        </p:nvSpPr>
        <p:spPr>
          <a:xfrm>
            <a:off x="10747056" y="5626099"/>
            <a:ext cx="1000184"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5635266"/>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4369001" y="206219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439539503"/>
              </p:ext>
            </p:extLst>
          </p:nvPr>
        </p:nvGraphicFramePr>
        <p:xfrm>
          <a:off x="327121" y="682459"/>
          <a:ext cx="11550141" cy="5212110"/>
        </p:xfrm>
        <a:graphic>
          <a:graphicData uri="http://schemas.openxmlformats.org/drawingml/2006/table">
            <a:tbl>
              <a:tblPr firstRow="1" bandRow="1">
                <a:tableStyleId>{5C22544A-7EE6-4342-B048-85BDC9FD1C3A}</a:tableStyleId>
              </a:tblPr>
              <a:tblGrid>
                <a:gridCol w="1382409">
                  <a:extLst>
                    <a:ext uri="{9D8B030D-6E8A-4147-A177-3AD203B41FA5}">
                      <a16:colId xmlns:a16="http://schemas.microsoft.com/office/drawing/2014/main" val="602210714"/>
                    </a:ext>
                  </a:extLst>
                </a:gridCol>
                <a:gridCol w="1694622">
                  <a:extLst>
                    <a:ext uri="{9D8B030D-6E8A-4147-A177-3AD203B41FA5}">
                      <a16:colId xmlns:a16="http://schemas.microsoft.com/office/drawing/2014/main" val="745651107"/>
                    </a:ext>
                  </a:extLst>
                </a:gridCol>
                <a:gridCol w="1694622">
                  <a:extLst>
                    <a:ext uri="{9D8B030D-6E8A-4147-A177-3AD203B41FA5}">
                      <a16:colId xmlns:a16="http://schemas.microsoft.com/office/drawing/2014/main" val="3274367776"/>
                    </a:ext>
                  </a:extLst>
                </a:gridCol>
                <a:gridCol w="1694622">
                  <a:extLst>
                    <a:ext uri="{9D8B030D-6E8A-4147-A177-3AD203B41FA5}">
                      <a16:colId xmlns:a16="http://schemas.microsoft.com/office/drawing/2014/main" val="3839570682"/>
                    </a:ext>
                  </a:extLst>
                </a:gridCol>
                <a:gridCol w="1694622">
                  <a:extLst>
                    <a:ext uri="{9D8B030D-6E8A-4147-A177-3AD203B41FA5}">
                      <a16:colId xmlns:a16="http://schemas.microsoft.com/office/drawing/2014/main" val="2751298443"/>
                    </a:ext>
                  </a:extLst>
                </a:gridCol>
                <a:gridCol w="1694622">
                  <a:extLst>
                    <a:ext uri="{9D8B030D-6E8A-4147-A177-3AD203B41FA5}">
                      <a16:colId xmlns:a16="http://schemas.microsoft.com/office/drawing/2014/main" val="3893106002"/>
                    </a:ext>
                  </a:extLst>
                </a:gridCol>
                <a:gridCol w="1694622">
                  <a:extLst>
                    <a:ext uri="{9D8B030D-6E8A-4147-A177-3AD203B41FA5}">
                      <a16:colId xmlns:a16="http://schemas.microsoft.com/office/drawing/2014/main" val="3525347244"/>
                    </a:ext>
                  </a:extLst>
                </a:gridCol>
              </a:tblGrid>
              <a:tr h="335256">
                <a:tc>
                  <a:txBody>
                    <a:bodyPr/>
                    <a:lstStyle/>
                    <a:p>
                      <a:pPr>
                        <a:lnSpc>
                          <a:spcPct val="100000"/>
                        </a:lnSpc>
                      </a:pPr>
                      <a:r>
                        <a:rPr lang="en-US" sz="1000" dirty="0">
                          <a:solidFill>
                            <a:schemeClr val="tx1"/>
                          </a:solidFill>
                          <a:latin typeface="Century Gothic" panose="020B0502020202020204" pitchFamily="34" charset="0"/>
                        </a:rPr>
                        <a:t>WORKSTREAMS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325122">
                <a:tc>
                  <a:txBody>
                    <a:bodyPr/>
                    <a:lstStyle/>
                    <a:p>
                      <a:pPr>
                        <a:lnSpc>
                          <a:spcPct val="100000"/>
                        </a:lnSpc>
                      </a:pPr>
                      <a:r>
                        <a:rPr lang="en-US" sz="1000" b="0" dirty="0">
                          <a:solidFill>
                            <a:schemeClr val="tx1"/>
                          </a:solidFill>
                          <a:latin typeface="Century Gothic" panose="020B0502020202020204" pitchFamily="34" charset="0"/>
                        </a:rPr>
                        <a:t>WORKSTREAM 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699537522"/>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119141191"/>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11561401"/>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9420927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390668724"/>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9939261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34152558"/>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371243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723295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096711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23481760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916148646"/>
                  </a:ext>
                </a:extLst>
              </a:tr>
            </a:tbl>
          </a:graphicData>
        </a:graphic>
      </p:graphicFrame>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206219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DADEC37-AD62-194B-8324-91DAEC6F3A34}"/>
              </a:ext>
            </a:extLst>
          </p:cNvPr>
          <p:cNvSpPr/>
          <p:nvPr/>
        </p:nvSpPr>
        <p:spPr>
          <a:xfrm>
            <a:off x="1789761" y="1065848"/>
            <a:ext cx="2192068"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PROJECT 1  |  00/00 – 00/00</a:t>
            </a:r>
          </a:p>
        </p:txBody>
      </p:sp>
      <p:sp>
        <p:nvSpPr>
          <p:cNvPr id="6" name="Rectangle 5">
            <a:extLst>
              <a:ext uri="{FF2B5EF4-FFF2-40B4-BE49-F238E27FC236}">
                <a16:creationId xmlns:a16="http://schemas.microsoft.com/office/drawing/2014/main" id="{45120421-B160-AC44-999E-CFB0721F467F}"/>
              </a:ext>
            </a:extLst>
          </p:cNvPr>
          <p:cNvSpPr/>
          <p:nvPr/>
        </p:nvSpPr>
        <p:spPr>
          <a:xfrm>
            <a:off x="1789761" y="1391456"/>
            <a:ext cx="887839"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2059034" y="1706690"/>
            <a:ext cx="1194109"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Milestone 1</a:t>
            </a:r>
          </a:p>
        </p:txBody>
      </p:sp>
      <p:sp>
        <p:nvSpPr>
          <p:cNvPr id="41" name="Rectangle 40">
            <a:extLst>
              <a:ext uri="{FF2B5EF4-FFF2-40B4-BE49-F238E27FC236}">
                <a16:creationId xmlns:a16="http://schemas.microsoft.com/office/drawing/2014/main" id="{7FE24B6B-A6AC-0A4E-A8D3-E4E3AAED67B1}"/>
              </a:ext>
            </a:extLst>
          </p:cNvPr>
          <p:cNvSpPr/>
          <p:nvPr/>
        </p:nvSpPr>
        <p:spPr>
          <a:xfrm>
            <a:off x="4191168" y="2039334"/>
            <a:ext cx="269273"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3725743" y="2354568"/>
            <a:ext cx="1194109"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3" name="Rectangle 42">
            <a:extLst>
              <a:ext uri="{FF2B5EF4-FFF2-40B4-BE49-F238E27FC236}">
                <a16:creationId xmlns:a16="http://schemas.microsoft.com/office/drawing/2014/main" id="{BDF46762-DE84-6D48-99D5-CB3DE0793AB2}"/>
              </a:ext>
            </a:extLst>
          </p:cNvPr>
          <p:cNvSpPr/>
          <p:nvPr/>
        </p:nvSpPr>
        <p:spPr>
          <a:xfrm>
            <a:off x="4411011" y="2691091"/>
            <a:ext cx="4858731"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2  |  00/00 – 00/00</a:t>
            </a:r>
          </a:p>
        </p:txBody>
      </p:sp>
      <p:sp>
        <p:nvSpPr>
          <p:cNvPr id="44" name="Rectangle 43">
            <a:extLst>
              <a:ext uri="{FF2B5EF4-FFF2-40B4-BE49-F238E27FC236}">
                <a16:creationId xmlns:a16="http://schemas.microsoft.com/office/drawing/2014/main" id="{BC327E30-6FC2-774C-84E7-84122B7DDF00}"/>
              </a:ext>
            </a:extLst>
          </p:cNvPr>
          <p:cNvSpPr/>
          <p:nvPr/>
        </p:nvSpPr>
        <p:spPr>
          <a:xfrm>
            <a:off x="4411011" y="3021578"/>
            <a:ext cx="1979080"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5652003" y="3347266"/>
            <a:ext cx="1744568"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6839443" y="3658272"/>
            <a:ext cx="2430299"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54" name="Rectangle 53">
            <a:extLst>
              <a:ext uri="{FF2B5EF4-FFF2-40B4-BE49-F238E27FC236}">
                <a16:creationId xmlns:a16="http://schemas.microsoft.com/office/drawing/2014/main" id="{C8FAABF7-CF44-A847-B0BC-190595132FDE}"/>
              </a:ext>
            </a:extLst>
          </p:cNvPr>
          <p:cNvSpPr/>
          <p:nvPr/>
        </p:nvSpPr>
        <p:spPr>
          <a:xfrm>
            <a:off x="8687028" y="3995977"/>
            <a:ext cx="582714"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5667458" y="4311211"/>
            <a:ext cx="6059628"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3  |  00/00 – 00/00</a:t>
            </a:r>
          </a:p>
        </p:txBody>
      </p:sp>
      <p:sp>
        <p:nvSpPr>
          <p:cNvPr id="56" name="Rectangle 55">
            <a:extLst>
              <a:ext uri="{FF2B5EF4-FFF2-40B4-BE49-F238E27FC236}">
                <a16:creationId xmlns:a16="http://schemas.microsoft.com/office/drawing/2014/main" id="{3C344501-51EB-984F-922D-D3BA95AEB638}"/>
              </a:ext>
            </a:extLst>
          </p:cNvPr>
          <p:cNvSpPr/>
          <p:nvPr/>
        </p:nvSpPr>
        <p:spPr>
          <a:xfrm>
            <a:off x="5684662" y="4643855"/>
            <a:ext cx="269273"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A92B052D-A5ED-B742-AF74-35D3E59F4421}"/>
              </a:ext>
            </a:extLst>
          </p:cNvPr>
          <p:cNvSpPr/>
          <p:nvPr/>
        </p:nvSpPr>
        <p:spPr>
          <a:xfrm>
            <a:off x="5684662" y="4959089"/>
            <a:ext cx="5091577"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0" name="Rectangle 59">
            <a:extLst>
              <a:ext uri="{FF2B5EF4-FFF2-40B4-BE49-F238E27FC236}">
                <a16:creationId xmlns:a16="http://schemas.microsoft.com/office/drawing/2014/main" id="{B8A9222A-8FD5-5048-8CE9-35F0231BABFF}"/>
              </a:ext>
            </a:extLst>
          </p:cNvPr>
          <p:cNvSpPr/>
          <p:nvPr/>
        </p:nvSpPr>
        <p:spPr>
          <a:xfrm>
            <a:off x="7094687" y="5295612"/>
            <a:ext cx="3666457"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1" name="Rectangle 60">
            <a:extLst>
              <a:ext uri="{FF2B5EF4-FFF2-40B4-BE49-F238E27FC236}">
                <a16:creationId xmlns:a16="http://schemas.microsoft.com/office/drawing/2014/main" id="{2B239910-7A02-344C-BA66-D272DE5F5D13}"/>
              </a:ext>
            </a:extLst>
          </p:cNvPr>
          <p:cNvSpPr/>
          <p:nvPr/>
        </p:nvSpPr>
        <p:spPr>
          <a:xfrm>
            <a:off x="10747056" y="5626099"/>
            <a:ext cx="1000184"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5635266"/>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5">
            <a:extLst>
              <a:ext uri="{FF2B5EF4-FFF2-40B4-BE49-F238E27FC236}">
                <a16:creationId xmlns:a16="http://schemas.microsoft.com/office/drawing/2014/main" id="{5C5CCADE-3DFC-F3F5-A5DA-FC94D87ACF1C}"/>
              </a:ext>
            </a:extLst>
          </p:cNvPr>
          <p:cNvSpPr txBox="1"/>
          <p:nvPr/>
        </p:nvSpPr>
        <p:spPr>
          <a:xfrm>
            <a:off x="3160266" y="6397702"/>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3288009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7" id="{FF44CA76-529E-6E4E-85FB-DD134758DA00}" vid="{3493484F-9328-0547-A008-8A914CCB69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IC-6-Month-Project-Roadmap-Template_PowerPoint</Template>
  <TotalTime>18</TotalTime>
  <Words>261</Words>
  <Application>Microsoft Office PowerPoint</Application>
  <PresentationFormat>Widescreen</PresentationFormat>
  <Paragraphs>56</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Bess</cp:lastModifiedBy>
  <cp:revision>1</cp:revision>
  <cp:lastPrinted>2020-08-31T22:23:58Z</cp:lastPrinted>
  <dcterms:created xsi:type="dcterms:W3CDTF">2021-07-01T18:07:03Z</dcterms:created>
  <dcterms:modified xsi:type="dcterms:W3CDTF">2025-09-27T13:23:05Z</dcterms:modified>
</cp:coreProperties>
</file>