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2F094"/>
    <a:srgbClr val="E4E438"/>
    <a:srgbClr val="F0A622"/>
    <a:srgbClr val="F10002"/>
    <a:srgbClr val="FFC0E3"/>
    <a:srgbClr val="00E7F2"/>
    <a:srgbClr val="00BD32"/>
    <a:srgbClr val="5B7191"/>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66" autoAdjust="0"/>
    <p:restoredTop sz="86447"/>
  </p:normalViewPr>
  <p:slideViewPr>
    <p:cSldViewPr snapToGrid="0" snapToObjects="1">
      <p:cViewPr varScale="1">
        <p:scale>
          <a:sx n="106" d="100"/>
          <a:sy n="106" d="100"/>
        </p:scale>
        <p:origin x="208" y="60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10/6/25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10/6/25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4403ED2-DB89-436C-C7D0-EC50233E7D6E}"/>
              </a:ext>
            </a:extLst>
          </p:cNvPr>
          <p:cNvSpPr/>
          <p:nvPr/>
        </p:nvSpPr>
        <p:spPr>
          <a:xfrm rot="5400000" flipH="1">
            <a:off x="6073142" y="-4460433"/>
            <a:ext cx="45719" cy="1219199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9D2D116-10DB-1F3C-348A-F1A76424632F}"/>
              </a:ext>
            </a:extLst>
          </p:cNvPr>
          <p:cNvSpPr/>
          <p:nvPr/>
        </p:nvSpPr>
        <p:spPr>
          <a:xfrm rot="5400000" flipH="1">
            <a:off x="6032596" y="-4619362"/>
            <a:ext cx="126806" cy="12192001"/>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DCFEB5E-55FC-A260-798B-86191C5E3892}"/>
              </a:ext>
            </a:extLst>
          </p:cNvPr>
          <p:cNvSpPr/>
          <p:nvPr/>
        </p:nvSpPr>
        <p:spPr>
          <a:xfrm rot="5400000">
            <a:off x="5855020" y="-5040118"/>
            <a:ext cx="481960" cy="1219200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E3820F7-9129-2B3D-4F46-A0C4210C4537}"/>
              </a:ext>
            </a:extLst>
          </p:cNvPr>
          <p:cNvSpPr/>
          <p:nvPr/>
        </p:nvSpPr>
        <p:spPr>
          <a:xfrm>
            <a:off x="108285" y="0"/>
            <a:ext cx="48196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143A449B-AAB7-994A-92CE-8F48E2CA7DF6}"/>
              </a:ext>
            </a:extLst>
          </p:cNvPr>
          <p:cNvSpPr txBox="1"/>
          <p:nvPr/>
        </p:nvSpPr>
        <p:spPr>
          <a:xfrm>
            <a:off x="1143006" y="115064"/>
            <a:ext cx="9466502"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30-60-90 Day PowerPoint Timeline Template</a:t>
            </a:r>
          </a:p>
        </p:txBody>
      </p:sp>
      <p:sp>
        <p:nvSpPr>
          <p:cNvPr id="4" name="Rectangle 3">
            <a:extLst>
              <a:ext uri="{FF2B5EF4-FFF2-40B4-BE49-F238E27FC236}">
                <a16:creationId xmlns:a16="http://schemas.microsoft.com/office/drawing/2014/main" id="{F7A9E79A-8642-FEEA-5684-093E4000F562}"/>
              </a:ext>
            </a:extLst>
          </p:cNvPr>
          <p:cNvSpPr/>
          <p:nvPr/>
        </p:nvSpPr>
        <p:spPr>
          <a:xfrm flipH="1">
            <a:off x="686495" y="0"/>
            <a:ext cx="168442" cy="6858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7254A12-EA29-55C3-828C-28E171B5828D}"/>
              </a:ext>
            </a:extLst>
          </p:cNvPr>
          <p:cNvSpPr/>
          <p:nvPr/>
        </p:nvSpPr>
        <p:spPr>
          <a:xfrm flipH="1">
            <a:off x="974557" y="0"/>
            <a:ext cx="48829" cy="6858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descr="A screenshot of a computer screen&#10;&#10;AI-generated content may be incorrect.">
            <a:extLst>
              <a:ext uri="{FF2B5EF4-FFF2-40B4-BE49-F238E27FC236}">
                <a16:creationId xmlns:a16="http://schemas.microsoft.com/office/drawing/2014/main" id="{46F0AC32-2A52-FF1C-0BB0-56AB842700A0}"/>
              </a:ext>
            </a:extLst>
          </p:cNvPr>
          <p:cNvPicPr>
            <a:picLocks noChangeAspect="1"/>
          </p:cNvPicPr>
          <p:nvPr/>
        </p:nvPicPr>
        <p:blipFill>
          <a:blip r:embed="rId2">
            <a:alphaModFix amt="55000"/>
          </a:blip>
          <a:stretch>
            <a:fillRect/>
          </a:stretch>
        </p:blipFill>
        <p:spPr>
          <a:xfrm>
            <a:off x="1143005" y="1974271"/>
            <a:ext cx="7759659" cy="4179460"/>
          </a:xfrm>
          <a:prstGeom prst="rect">
            <a:avLst/>
          </a:prstGeom>
          <a:effectLst>
            <a:softEdge rad="127000"/>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chemeClr val="accent4">
              <a:lumMod val="60000"/>
              <a:lumOff val="40000"/>
            </a:schemeClr>
          </a:solidFill>
          <a:ln w="28575">
            <a:noFill/>
          </a:ln>
          <a:effectLst>
            <a:outerShdw blurRad="63500" sx="102000" sy="102000" algn="ctr" rotWithShape="0">
              <a:schemeClr val="accent4">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ln w="19050">
                  <a:noFill/>
                </a:ln>
                <a:solidFill>
                  <a:schemeClr val="tx1">
                    <a:lumMod val="75000"/>
                    <a:lumOff val="25000"/>
                  </a:schemeClr>
                </a:solidFill>
                <a:latin typeface="Century Gothic" panose="020B0502020202020204" pitchFamily="34" charset="0"/>
              </a:rPr>
              <a:t>30</a:t>
            </a:r>
            <a:r>
              <a:rPr lang="en-US" sz="2400" b="1" dirty="0">
                <a:solidFill>
                  <a:schemeClr val="tx1">
                    <a:lumMod val="75000"/>
                    <a:lumOff val="25000"/>
                  </a:schemeClr>
                </a:solidFill>
                <a:latin typeface="Century Gothic" panose="020B0502020202020204" pitchFamily="34" charset="0"/>
              </a:rPr>
              <a:t> </a:t>
            </a:r>
            <a:r>
              <a:rPr lang="en-US" sz="2400" b="1" spc="400" dirty="0">
                <a:solidFill>
                  <a:schemeClr val="tx1">
                    <a:lumMod val="75000"/>
                    <a:lumOff val="25000"/>
                  </a:schemeClr>
                </a:solidFill>
                <a:latin typeface="Century Gothic" panose="020B0502020202020204" pitchFamily="34" charset="0"/>
              </a:rPr>
              <a:t>Days</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5"/>
          </a:solidFill>
          <a:ln w="2857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ln w="19050">
                  <a:noFill/>
                </a:ln>
                <a:solidFill>
                  <a:schemeClr val="tx1">
                    <a:lumMod val="65000"/>
                    <a:lumOff val="35000"/>
                  </a:schemeClr>
                </a:solidFill>
                <a:latin typeface="Century Gothic" panose="020B0502020202020204" pitchFamily="34" charset="0"/>
              </a:rPr>
              <a:t>60</a:t>
            </a:r>
            <a:r>
              <a:rPr lang="en-US" sz="2400" dirty="0">
                <a:solidFill>
                  <a:schemeClr val="tx1">
                    <a:lumMod val="65000"/>
                    <a:lumOff val="35000"/>
                  </a:schemeClr>
                </a:solidFill>
                <a:latin typeface="Century Gothic" panose="020B0502020202020204" pitchFamily="34" charset="0"/>
              </a:rPr>
              <a:t> </a:t>
            </a:r>
            <a:r>
              <a:rPr lang="en-US" sz="2400" spc="400" dirty="0">
                <a:solidFill>
                  <a:schemeClr val="tx1">
                    <a:lumMod val="65000"/>
                    <a:lumOff val="35000"/>
                  </a:schemeClr>
                </a:solidFill>
                <a:latin typeface="Century Gothic" panose="020B0502020202020204" pitchFamily="34" charset="0"/>
              </a:rPr>
              <a:t>Days</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solidFill>
          <a:ln w="28575">
            <a:noFill/>
          </a:ln>
          <a:effectLst>
            <a:outerShdw blurRad="63500" sx="102000" sy="102000" algn="ctr" rotWithShape="0">
              <a:schemeClr val="bg1">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ln w="19050">
                  <a:noFill/>
                </a:ln>
                <a:solidFill>
                  <a:schemeClr val="tx1">
                    <a:lumMod val="65000"/>
                    <a:lumOff val="35000"/>
                  </a:schemeClr>
                </a:solidFill>
                <a:latin typeface="Century Gothic" panose="020B0502020202020204" pitchFamily="34" charset="0"/>
              </a:rPr>
              <a:t>90</a:t>
            </a:r>
            <a:r>
              <a:rPr lang="en-US" sz="2400" dirty="0">
                <a:solidFill>
                  <a:schemeClr val="tx1">
                    <a:lumMod val="65000"/>
                    <a:lumOff val="35000"/>
                  </a:schemeClr>
                </a:solidFill>
                <a:latin typeface="Century Gothic" panose="020B0502020202020204" pitchFamily="34" charset="0"/>
              </a:rPr>
              <a:t> </a:t>
            </a:r>
            <a:r>
              <a:rPr lang="en-US" sz="2400" spc="400" dirty="0">
                <a:solidFill>
                  <a:schemeClr val="tx1">
                    <a:lumMod val="65000"/>
                    <a:lumOff val="35000"/>
                  </a:schemeClr>
                </a:solidFill>
                <a:latin typeface="Century Gothic" panose="020B0502020202020204" pitchFamily="34" charset="0"/>
              </a:rPr>
              <a:t>Days</a:t>
            </a:r>
          </a:p>
        </p:txBody>
      </p:sp>
      <p:sp>
        <p:nvSpPr>
          <p:cNvPr id="52" name="Rectangle 51">
            <a:extLst>
              <a:ext uri="{FF2B5EF4-FFF2-40B4-BE49-F238E27FC236}">
                <a16:creationId xmlns:a16="http://schemas.microsoft.com/office/drawing/2014/main" id="{3B47C14D-0A32-1EB4-2712-36C85E6B287A}"/>
              </a:ext>
            </a:extLst>
          </p:cNvPr>
          <p:cNvSpPr/>
          <p:nvPr/>
        </p:nvSpPr>
        <p:spPr>
          <a:xfrm>
            <a:off x="92976" y="5571753"/>
            <a:ext cx="3849606" cy="941833"/>
          </a:xfrm>
          <a:prstGeom prst="rect">
            <a:avLst/>
          </a:prstGeom>
          <a:solidFill>
            <a:schemeClr val="accent4">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supporting activity here.</a:t>
            </a:r>
          </a:p>
        </p:txBody>
      </p:sp>
      <p:sp>
        <p:nvSpPr>
          <p:cNvPr id="66" name="Rectangle 65">
            <a:extLst>
              <a:ext uri="{FF2B5EF4-FFF2-40B4-BE49-F238E27FC236}">
                <a16:creationId xmlns:a16="http://schemas.microsoft.com/office/drawing/2014/main" id="{0766192A-9263-BC4D-5FD7-F8039EFAA42E}"/>
              </a:ext>
            </a:extLst>
          </p:cNvPr>
          <p:cNvSpPr/>
          <p:nvPr/>
        </p:nvSpPr>
        <p:spPr>
          <a:xfrm>
            <a:off x="4162068" y="2770631"/>
            <a:ext cx="3849606" cy="941833"/>
          </a:xfrm>
          <a:prstGeom prst="rect">
            <a:avLst/>
          </a:prstGeom>
          <a:solidFill>
            <a:schemeClr val="accent5">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i="1" dirty="0">
                <a:solidFill>
                  <a:schemeClr val="tx1">
                    <a:lumMod val="85000"/>
                    <a:lumOff val="15000"/>
                  </a:schemeClr>
                </a:solidFill>
                <a:latin typeface="Century Gothic" panose="020B0502020202020204" pitchFamily="34" charset="0"/>
              </a:rPr>
              <a:t>Enter task or deliverable here.</a:t>
            </a:r>
            <a:endParaRPr lang="en-US" sz="1200" dirty="0">
              <a:solidFill>
                <a:schemeClr val="tx1">
                  <a:lumMod val="65000"/>
                  <a:lumOff val="35000"/>
                </a:schemeClr>
              </a:solidFill>
              <a:latin typeface="Century Gothic" panose="020B0502020202020204" pitchFamily="34" charset="0"/>
            </a:endParaRPr>
          </a:p>
        </p:txBody>
      </p:sp>
      <p:sp>
        <p:nvSpPr>
          <p:cNvPr id="74" name="Rectangle 73">
            <a:extLst>
              <a:ext uri="{FF2B5EF4-FFF2-40B4-BE49-F238E27FC236}">
                <a16:creationId xmlns:a16="http://schemas.microsoft.com/office/drawing/2014/main" id="{C0C93EDC-C5D5-E5D2-041D-83ABF3BC5D9F}"/>
              </a:ext>
            </a:extLst>
          </p:cNvPr>
          <p:cNvSpPr/>
          <p:nvPr/>
        </p:nvSpPr>
        <p:spPr>
          <a:xfrm>
            <a:off x="8211319" y="1393185"/>
            <a:ext cx="3849606" cy="941833"/>
          </a:xfrm>
          <a:prstGeom prst="rect">
            <a:avLst/>
          </a:prstGeom>
          <a:solidFill>
            <a:schemeClr val="accent2">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i="1" dirty="0">
                <a:solidFill>
                  <a:schemeClr val="tx1">
                    <a:lumMod val="75000"/>
                    <a:lumOff val="25000"/>
                  </a:schemeClr>
                </a:solidFill>
                <a:latin typeface="Century Gothic" panose="020B0502020202020204" pitchFamily="34" charset="0"/>
              </a:rPr>
              <a:t>Enter goal or milestone here.</a:t>
            </a:r>
            <a:endParaRPr lang="en-US" sz="1200" dirty="0">
              <a:solidFill>
                <a:schemeClr val="tx1">
                  <a:lumMod val="65000"/>
                  <a:lumOff val="35000"/>
                </a:schemeClr>
              </a:solidFill>
              <a:latin typeface="Century Gothic" panose="020B0502020202020204" pitchFamily="34" charset="0"/>
            </a:endParaRPr>
          </a:p>
        </p:txBody>
      </p:sp>
      <p:sp>
        <p:nvSpPr>
          <p:cNvPr id="3" name="Rectangle 2">
            <a:extLst>
              <a:ext uri="{FF2B5EF4-FFF2-40B4-BE49-F238E27FC236}">
                <a16:creationId xmlns:a16="http://schemas.microsoft.com/office/drawing/2014/main" id="{4D2D307A-5DFD-CC0F-B8FE-4AE0B1A53263}"/>
              </a:ext>
            </a:extLst>
          </p:cNvPr>
          <p:cNvSpPr/>
          <p:nvPr/>
        </p:nvSpPr>
        <p:spPr>
          <a:xfrm>
            <a:off x="92976" y="1393185"/>
            <a:ext cx="3849606" cy="941833"/>
          </a:xfrm>
          <a:prstGeom prst="rect">
            <a:avLst/>
          </a:prstGeom>
          <a:solidFill>
            <a:schemeClr val="accent4">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i="1" dirty="0">
                <a:solidFill>
                  <a:schemeClr val="tx1">
                    <a:lumMod val="75000"/>
                    <a:lumOff val="25000"/>
                  </a:schemeClr>
                </a:solidFill>
                <a:latin typeface="Century Gothic" panose="020B0502020202020204" pitchFamily="34" charset="0"/>
              </a:rPr>
              <a:t>Enter goal or milestone here</a:t>
            </a:r>
            <a:r>
              <a:rPr lang="en-US" sz="1200" b="0" i="0" u="none" strike="noStrike" dirty="0">
                <a:solidFill>
                  <a:schemeClr val="tx1">
                    <a:lumMod val="75000"/>
                    <a:lumOff val="25000"/>
                  </a:schemeClr>
                </a:solidFill>
                <a:effectLst/>
                <a:latin typeface="Century Gothic" panose="020B0502020202020204" pitchFamily="34" charset="0"/>
              </a:rPr>
              <a:t>.</a:t>
            </a:r>
            <a:endParaRPr lang="en-US" sz="1200" dirty="0">
              <a:solidFill>
                <a:schemeClr val="tx1">
                  <a:lumMod val="75000"/>
                  <a:lumOff val="2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C53F5D44-EE14-8908-FD38-D9B03527CDC9}"/>
              </a:ext>
            </a:extLst>
          </p:cNvPr>
          <p:cNvSpPr/>
          <p:nvPr/>
        </p:nvSpPr>
        <p:spPr>
          <a:xfrm>
            <a:off x="92976" y="2760978"/>
            <a:ext cx="3849606" cy="941833"/>
          </a:xfrm>
          <a:prstGeom prst="rect">
            <a:avLst/>
          </a:prstGeom>
          <a:solidFill>
            <a:schemeClr val="accent4">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85000"/>
                    <a:lumOff val="15000"/>
                  </a:schemeClr>
                </a:solidFill>
                <a:latin typeface="Century Gothic" panose="020B0502020202020204" pitchFamily="34" charset="0"/>
              </a:rPr>
              <a:t> </a:t>
            </a:r>
            <a:r>
              <a:rPr lang="en-US" sz="1200" i="1" dirty="0">
                <a:solidFill>
                  <a:schemeClr val="tx1">
                    <a:lumMod val="85000"/>
                    <a:lumOff val="15000"/>
                  </a:schemeClr>
                </a:solidFill>
                <a:latin typeface="Century Gothic" panose="020B0502020202020204" pitchFamily="34" charset="0"/>
              </a:rPr>
              <a:t>Enter task or deliverable here.</a:t>
            </a:r>
            <a:endParaRPr lang="en-US" sz="1200" dirty="0">
              <a:solidFill>
                <a:schemeClr val="tx1">
                  <a:lumMod val="85000"/>
                  <a:lumOff val="15000"/>
                </a:schemeClr>
              </a:solidFill>
              <a:latin typeface="Century Gothic" panose="020B0502020202020204" pitchFamily="34" charset="0"/>
            </a:endParaRPr>
          </a:p>
        </p:txBody>
      </p:sp>
      <p:sp>
        <p:nvSpPr>
          <p:cNvPr id="8" name="Rectangle 7">
            <a:extLst>
              <a:ext uri="{FF2B5EF4-FFF2-40B4-BE49-F238E27FC236}">
                <a16:creationId xmlns:a16="http://schemas.microsoft.com/office/drawing/2014/main" id="{C79F47B5-2639-7A2F-7684-8214016D04A9}"/>
              </a:ext>
            </a:extLst>
          </p:cNvPr>
          <p:cNvSpPr/>
          <p:nvPr/>
        </p:nvSpPr>
        <p:spPr>
          <a:xfrm>
            <a:off x="92976" y="4137659"/>
            <a:ext cx="3849606" cy="941833"/>
          </a:xfrm>
          <a:prstGeom prst="rect">
            <a:avLst/>
          </a:prstGeom>
          <a:solidFill>
            <a:schemeClr val="accent4">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key metric or checkpoint here.</a:t>
            </a:r>
            <a:endParaRPr lang="en-US" sz="1000" dirty="0">
              <a:solidFill>
                <a:schemeClr val="tx1">
                  <a:lumMod val="75000"/>
                  <a:lumOff val="25000"/>
                </a:schemeClr>
              </a:solidFill>
              <a:latin typeface="Century Gothic" panose="020B0502020202020204" pitchFamily="34" charset="0"/>
            </a:endParaRPr>
          </a:p>
        </p:txBody>
      </p:sp>
      <p:sp>
        <p:nvSpPr>
          <p:cNvPr id="9" name="Rectangle 8">
            <a:extLst>
              <a:ext uri="{FF2B5EF4-FFF2-40B4-BE49-F238E27FC236}">
                <a16:creationId xmlns:a16="http://schemas.microsoft.com/office/drawing/2014/main" id="{5122AAB7-85DF-43B1-5097-EF579B407312}"/>
              </a:ext>
            </a:extLst>
          </p:cNvPr>
          <p:cNvSpPr/>
          <p:nvPr/>
        </p:nvSpPr>
        <p:spPr>
          <a:xfrm>
            <a:off x="4162068" y="1393186"/>
            <a:ext cx="3849606" cy="941833"/>
          </a:xfrm>
          <a:prstGeom prst="rect">
            <a:avLst/>
          </a:prstGeom>
          <a:solidFill>
            <a:schemeClr val="accent5">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i="1" dirty="0">
                <a:solidFill>
                  <a:schemeClr val="tx1">
                    <a:lumMod val="75000"/>
                    <a:lumOff val="25000"/>
                  </a:schemeClr>
                </a:solidFill>
                <a:latin typeface="Century Gothic" panose="020B0502020202020204" pitchFamily="34" charset="0"/>
              </a:rPr>
              <a:t>Enter goal or milestone here</a:t>
            </a:r>
            <a:r>
              <a:rPr lang="en-US" sz="1200" dirty="0">
                <a:solidFill>
                  <a:schemeClr val="tx1">
                    <a:lumMod val="75000"/>
                    <a:lumOff val="25000"/>
                  </a:schemeClr>
                </a:solidFill>
                <a:latin typeface="Century Gothic" panose="020B0502020202020204" pitchFamily="34" charset="0"/>
              </a:rPr>
              <a:t>.</a:t>
            </a:r>
          </a:p>
        </p:txBody>
      </p:sp>
      <p:sp>
        <p:nvSpPr>
          <p:cNvPr id="10" name="Rectangle 9">
            <a:extLst>
              <a:ext uri="{FF2B5EF4-FFF2-40B4-BE49-F238E27FC236}">
                <a16:creationId xmlns:a16="http://schemas.microsoft.com/office/drawing/2014/main" id="{AF2C8F8D-F914-165A-4E38-F6FDFCF4C33A}"/>
              </a:ext>
            </a:extLst>
          </p:cNvPr>
          <p:cNvSpPr/>
          <p:nvPr/>
        </p:nvSpPr>
        <p:spPr>
          <a:xfrm>
            <a:off x="4139184" y="4137660"/>
            <a:ext cx="3849606" cy="941833"/>
          </a:xfrm>
          <a:prstGeom prst="rect">
            <a:avLst/>
          </a:prstGeom>
          <a:solidFill>
            <a:schemeClr val="accent5">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key metric or checkpoint here.</a:t>
            </a:r>
            <a:endParaRPr lang="en-US" sz="1000" dirty="0">
              <a:solidFill>
                <a:schemeClr val="tx1">
                  <a:lumMod val="75000"/>
                  <a:lumOff val="25000"/>
                </a:schemeClr>
              </a:solidFill>
              <a:latin typeface="Century Gothic" panose="020B0502020202020204" pitchFamily="34" charset="0"/>
            </a:endParaRPr>
          </a:p>
        </p:txBody>
      </p:sp>
      <p:sp>
        <p:nvSpPr>
          <p:cNvPr id="12" name="Rectangle 11">
            <a:extLst>
              <a:ext uri="{FF2B5EF4-FFF2-40B4-BE49-F238E27FC236}">
                <a16:creationId xmlns:a16="http://schemas.microsoft.com/office/drawing/2014/main" id="{045D5538-2580-5CF9-390E-3D952149FA75}"/>
              </a:ext>
            </a:extLst>
          </p:cNvPr>
          <p:cNvSpPr/>
          <p:nvPr/>
        </p:nvSpPr>
        <p:spPr>
          <a:xfrm>
            <a:off x="4139184" y="5578874"/>
            <a:ext cx="3849606" cy="941833"/>
          </a:xfrm>
          <a:prstGeom prst="rect">
            <a:avLst/>
          </a:prstGeom>
          <a:solidFill>
            <a:schemeClr val="accent5">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supporting activity here.</a:t>
            </a:r>
          </a:p>
        </p:txBody>
      </p:sp>
      <p:sp>
        <p:nvSpPr>
          <p:cNvPr id="50" name="Rectangle 49">
            <a:extLst>
              <a:ext uri="{FF2B5EF4-FFF2-40B4-BE49-F238E27FC236}">
                <a16:creationId xmlns:a16="http://schemas.microsoft.com/office/drawing/2014/main" id="{44C17740-9EB7-96B3-B3C0-E6638548FC82}"/>
              </a:ext>
            </a:extLst>
          </p:cNvPr>
          <p:cNvSpPr/>
          <p:nvPr/>
        </p:nvSpPr>
        <p:spPr>
          <a:xfrm>
            <a:off x="8185391" y="4137659"/>
            <a:ext cx="3849606" cy="941833"/>
          </a:xfrm>
          <a:prstGeom prst="rect">
            <a:avLst/>
          </a:prstGeom>
          <a:solidFill>
            <a:schemeClr val="accent2">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key metric or checkpoint here.</a:t>
            </a:r>
            <a:endParaRPr lang="en-US" sz="1000" dirty="0">
              <a:solidFill>
                <a:schemeClr val="tx1">
                  <a:lumMod val="75000"/>
                  <a:lumOff val="2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EA9DD6BC-326C-D811-F730-60AA1C7F8B8E}"/>
              </a:ext>
            </a:extLst>
          </p:cNvPr>
          <p:cNvSpPr/>
          <p:nvPr/>
        </p:nvSpPr>
        <p:spPr>
          <a:xfrm>
            <a:off x="8211319" y="2768083"/>
            <a:ext cx="3849606" cy="941833"/>
          </a:xfrm>
          <a:prstGeom prst="rect">
            <a:avLst/>
          </a:prstGeom>
          <a:solidFill>
            <a:schemeClr val="accent2">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i="1" dirty="0">
                <a:solidFill>
                  <a:schemeClr val="tx1">
                    <a:lumMod val="85000"/>
                    <a:lumOff val="15000"/>
                  </a:schemeClr>
                </a:solidFill>
                <a:latin typeface="Century Gothic" panose="020B0502020202020204" pitchFamily="34" charset="0"/>
              </a:rPr>
              <a:t>Enter task or deliverable here.</a:t>
            </a:r>
            <a:endParaRPr lang="en-US" sz="1200" dirty="0">
              <a:solidFill>
                <a:schemeClr val="tx1">
                  <a:lumMod val="65000"/>
                  <a:lumOff val="35000"/>
                </a:schemeClr>
              </a:solidFill>
              <a:latin typeface="Century Gothic" panose="020B0502020202020204" pitchFamily="34" charset="0"/>
            </a:endParaRPr>
          </a:p>
        </p:txBody>
      </p:sp>
      <p:sp>
        <p:nvSpPr>
          <p:cNvPr id="56" name="Rectangle 55">
            <a:extLst>
              <a:ext uri="{FF2B5EF4-FFF2-40B4-BE49-F238E27FC236}">
                <a16:creationId xmlns:a16="http://schemas.microsoft.com/office/drawing/2014/main" id="{591DCA0D-902E-FD46-94EB-67C603D3E4CC}"/>
              </a:ext>
            </a:extLst>
          </p:cNvPr>
          <p:cNvSpPr/>
          <p:nvPr/>
        </p:nvSpPr>
        <p:spPr>
          <a:xfrm>
            <a:off x="8185391" y="5571752"/>
            <a:ext cx="3849606" cy="941833"/>
          </a:xfrm>
          <a:prstGeom prst="rect">
            <a:avLst/>
          </a:prstGeom>
          <a:solidFill>
            <a:schemeClr val="accent2">
              <a:lumMod val="40000"/>
              <a:lumOff val="6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lumMod val="75000"/>
                    <a:lumOff val="25000"/>
                  </a:schemeClr>
                </a:solidFill>
                <a:latin typeface="Century Gothic" panose="020B0502020202020204" pitchFamily="34" charset="0"/>
              </a:rPr>
              <a:t>Enter supporting activity here.</a:t>
            </a:r>
          </a:p>
        </p:txBody>
      </p:sp>
      <p:sp>
        <p:nvSpPr>
          <p:cNvPr id="7" name="Chevron 6">
            <a:extLst>
              <a:ext uri="{FF2B5EF4-FFF2-40B4-BE49-F238E27FC236}">
                <a16:creationId xmlns:a16="http://schemas.microsoft.com/office/drawing/2014/main" id="{FCD3968B-6804-33F0-31D0-E6AC8349EC89}"/>
              </a:ext>
            </a:extLst>
          </p:cNvPr>
          <p:cNvSpPr/>
          <p:nvPr/>
        </p:nvSpPr>
        <p:spPr>
          <a:xfrm rot="5400000">
            <a:off x="1896224" y="1022910"/>
            <a:ext cx="243110" cy="314590"/>
          </a:xfrm>
          <a:prstGeom prst="chevron">
            <a:avLst/>
          </a:prstGeom>
          <a:solidFill>
            <a:schemeClr val="accent4">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hevron 14">
            <a:extLst>
              <a:ext uri="{FF2B5EF4-FFF2-40B4-BE49-F238E27FC236}">
                <a16:creationId xmlns:a16="http://schemas.microsoft.com/office/drawing/2014/main" id="{DFF395DE-EF76-CD16-F2EC-5035C122EF42}"/>
              </a:ext>
            </a:extLst>
          </p:cNvPr>
          <p:cNvSpPr/>
          <p:nvPr/>
        </p:nvSpPr>
        <p:spPr>
          <a:xfrm rot="5400000">
            <a:off x="1896224" y="2390108"/>
            <a:ext cx="243110" cy="314590"/>
          </a:xfrm>
          <a:prstGeom prst="chevron">
            <a:avLst/>
          </a:prstGeom>
          <a:solidFill>
            <a:schemeClr val="accent4">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Chevron 15">
            <a:extLst>
              <a:ext uri="{FF2B5EF4-FFF2-40B4-BE49-F238E27FC236}">
                <a16:creationId xmlns:a16="http://schemas.microsoft.com/office/drawing/2014/main" id="{90F0AAB1-5EAB-10C4-8705-A96BFF939AE3}"/>
              </a:ext>
            </a:extLst>
          </p:cNvPr>
          <p:cNvSpPr/>
          <p:nvPr/>
        </p:nvSpPr>
        <p:spPr>
          <a:xfrm rot="5400000">
            <a:off x="1896224" y="3791646"/>
            <a:ext cx="243110" cy="314590"/>
          </a:xfrm>
          <a:prstGeom prst="chevron">
            <a:avLst/>
          </a:prstGeom>
          <a:solidFill>
            <a:schemeClr val="accent4">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Chevron 16">
            <a:extLst>
              <a:ext uri="{FF2B5EF4-FFF2-40B4-BE49-F238E27FC236}">
                <a16:creationId xmlns:a16="http://schemas.microsoft.com/office/drawing/2014/main" id="{0557606B-B986-8E63-53A9-766F73DD2393}"/>
              </a:ext>
            </a:extLst>
          </p:cNvPr>
          <p:cNvSpPr/>
          <p:nvPr/>
        </p:nvSpPr>
        <p:spPr>
          <a:xfrm rot="5400000">
            <a:off x="1896224" y="5185965"/>
            <a:ext cx="243110" cy="314590"/>
          </a:xfrm>
          <a:prstGeom prst="chevron">
            <a:avLst/>
          </a:prstGeom>
          <a:solidFill>
            <a:schemeClr val="accent4">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hevron 17">
            <a:extLst>
              <a:ext uri="{FF2B5EF4-FFF2-40B4-BE49-F238E27FC236}">
                <a16:creationId xmlns:a16="http://schemas.microsoft.com/office/drawing/2014/main" id="{8AD59CEE-1CB8-903A-4ECD-42FFC44E20D0}"/>
              </a:ext>
            </a:extLst>
          </p:cNvPr>
          <p:cNvSpPr/>
          <p:nvPr/>
        </p:nvSpPr>
        <p:spPr>
          <a:xfrm rot="5400000">
            <a:off x="5974445" y="1022910"/>
            <a:ext cx="243110" cy="314590"/>
          </a:xfrm>
          <a:prstGeom prst="chevron">
            <a:avLst/>
          </a:prstGeom>
          <a:solidFill>
            <a:schemeClr val="accent1">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Chevron 19">
            <a:extLst>
              <a:ext uri="{FF2B5EF4-FFF2-40B4-BE49-F238E27FC236}">
                <a16:creationId xmlns:a16="http://schemas.microsoft.com/office/drawing/2014/main" id="{086FA00A-607B-C713-F090-7CDCA8ED4441}"/>
              </a:ext>
            </a:extLst>
          </p:cNvPr>
          <p:cNvSpPr/>
          <p:nvPr/>
        </p:nvSpPr>
        <p:spPr>
          <a:xfrm rot="5400000">
            <a:off x="5974445" y="2390108"/>
            <a:ext cx="243110" cy="314590"/>
          </a:xfrm>
          <a:prstGeom prst="chevron">
            <a:avLst/>
          </a:prstGeom>
          <a:solidFill>
            <a:schemeClr val="accent1">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Chevron 20">
            <a:extLst>
              <a:ext uri="{FF2B5EF4-FFF2-40B4-BE49-F238E27FC236}">
                <a16:creationId xmlns:a16="http://schemas.microsoft.com/office/drawing/2014/main" id="{BA890A18-C6F8-1C20-1144-98FA76FEC2D5}"/>
              </a:ext>
            </a:extLst>
          </p:cNvPr>
          <p:cNvSpPr/>
          <p:nvPr/>
        </p:nvSpPr>
        <p:spPr>
          <a:xfrm rot="5400000">
            <a:off x="5974445" y="3791646"/>
            <a:ext cx="243110" cy="314590"/>
          </a:xfrm>
          <a:prstGeom prst="chevron">
            <a:avLst/>
          </a:prstGeom>
          <a:solidFill>
            <a:schemeClr val="accent1">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hevron 21">
            <a:extLst>
              <a:ext uri="{FF2B5EF4-FFF2-40B4-BE49-F238E27FC236}">
                <a16:creationId xmlns:a16="http://schemas.microsoft.com/office/drawing/2014/main" id="{AD320788-D4C4-C665-C08B-C19C3CCD855F}"/>
              </a:ext>
            </a:extLst>
          </p:cNvPr>
          <p:cNvSpPr/>
          <p:nvPr/>
        </p:nvSpPr>
        <p:spPr>
          <a:xfrm rot="5400000">
            <a:off x="5974445" y="5185965"/>
            <a:ext cx="243110" cy="314590"/>
          </a:xfrm>
          <a:prstGeom prst="chevron">
            <a:avLst/>
          </a:prstGeom>
          <a:solidFill>
            <a:schemeClr val="accent1">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hevron 22">
            <a:extLst>
              <a:ext uri="{FF2B5EF4-FFF2-40B4-BE49-F238E27FC236}">
                <a16:creationId xmlns:a16="http://schemas.microsoft.com/office/drawing/2014/main" id="{0469C462-A98E-B80E-DAD8-74C756BAAF1C}"/>
              </a:ext>
            </a:extLst>
          </p:cNvPr>
          <p:cNvSpPr/>
          <p:nvPr/>
        </p:nvSpPr>
        <p:spPr>
          <a:xfrm rot="5400000">
            <a:off x="10014567" y="1016696"/>
            <a:ext cx="243110" cy="314590"/>
          </a:xfrm>
          <a:prstGeom prst="chevron">
            <a:avLst/>
          </a:prstGeom>
          <a:solidFill>
            <a:schemeClr val="accent2">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Chevron 23">
            <a:extLst>
              <a:ext uri="{FF2B5EF4-FFF2-40B4-BE49-F238E27FC236}">
                <a16:creationId xmlns:a16="http://schemas.microsoft.com/office/drawing/2014/main" id="{3DFEF093-715A-5E14-031B-9027F04BF3B2}"/>
              </a:ext>
            </a:extLst>
          </p:cNvPr>
          <p:cNvSpPr/>
          <p:nvPr/>
        </p:nvSpPr>
        <p:spPr>
          <a:xfrm rot="5400000">
            <a:off x="10046580" y="2383894"/>
            <a:ext cx="243110" cy="314590"/>
          </a:xfrm>
          <a:prstGeom prst="chevron">
            <a:avLst/>
          </a:prstGeom>
          <a:solidFill>
            <a:schemeClr val="accent2">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Chevron 24">
            <a:extLst>
              <a:ext uri="{FF2B5EF4-FFF2-40B4-BE49-F238E27FC236}">
                <a16:creationId xmlns:a16="http://schemas.microsoft.com/office/drawing/2014/main" id="{A41D6525-1A8B-5B78-9750-C2E47785E878}"/>
              </a:ext>
            </a:extLst>
          </p:cNvPr>
          <p:cNvSpPr/>
          <p:nvPr/>
        </p:nvSpPr>
        <p:spPr>
          <a:xfrm rot="5400000">
            <a:off x="10046580" y="3791646"/>
            <a:ext cx="243110" cy="314590"/>
          </a:xfrm>
          <a:prstGeom prst="chevron">
            <a:avLst/>
          </a:prstGeom>
          <a:solidFill>
            <a:schemeClr val="accent2">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Chevron 25">
            <a:extLst>
              <a:ext uri="{FF2B5EF4-FFF2-40B4-BE49-F238E27FC236}">
                <a16:creationId xmlns:a16="http://schemas.microsoft.com/office/drawing/2014/main" id="{CF236253-A7E8-BD11-6695-673AD7838200}"/>
              </a:ext>
            </a:extLst>
          </p:cNvPr>
          <p:cNvSpPr/>
          <p:nvPr/>
        </p:nvSpPr>
        <p:spPr>
          <a:xfrm rot="5400000">
            <a:off x="10046580" y="5185965"/>
            <a:ext cx="243110" cy="314590"/>
          </a:xfrm>
          <a:prstGeom prst="chevron">
            <a:avLst/>
          </a:prstGeom>
          <a:solidFill>
            <a:schemeClr val="accent2">
              <a:lumMod val="20000"/>
              <a:lumOff val="80000"/>
            </a:schemeClr>
          </a:solidFill>
          <a:ln>
            <a:noFill/>
          </a:ln>
          <a:effectLst>
            <a:outerShdw blurRad="63500" sx="102000" sy="102000" algn="ctr" rotWithShape="0">
              <a:schemeClr val="tx1">
                <a:lumMod val="75000"/>
                <a:lumOff val="2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TextBox 26">
            <a:extLst>
              <a:ext uri="{FF2B5EF4-FFF2-40B4-BE49-F238E27FC236}">
                <a16:creationId xmlns:a16="http://schemas.microsoft.com/office/drawing/2014/main" id="{5D66B1C5-ECEC-DF20-C6BF-57847DAFB537}"/>
              </a:ext>
            </a:extLst>
          </p:cNvPr>
          <p:cNvSpPr txBox="1"/>
          <p:nvPr/>
        </p:nvSpPr>
        <p:spPr>
          <a:xfrm>
            <a:off x="4803618" y="6564385"/>
            <a:ext cx="2270173"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173094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106</TotalTime>
  <Words>185</Words>
  <Application>Microsoft Macintosh PowerPoint</Application>
  <PresentationFormat>Widescreen</PresentationFormat>
  <Paragraphs>21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Brittany Johnston</cp:lastModifiedBy>
  <cp:revision>16</cp:revision>
  <cp:lastPrinted>2020-08-31T22:23:58Z</cp:lastPrinted>
  <dcterms:created xsi:type="dcterms:W3CDTF">2020-10-13T17:45:05Z</dcterms:created>
  <dcterms:modified xsi:type="dcterms:W3CDTF">2025-10-07T05:55:15Z</dcterms:modified>
</cp:coreProperties>
</file>