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4C36"/>
    <a:srgbClr val="E4774A"/>
    <a:srgbClr val="E9AB77"/>
    <a:srgbClr val="ECD6B2"/>
    <a:srgbClr val="89D0C2"/>
    <a:srgbClr val="56BFD2"/>
    <a:srgbClr val="4494A2"/>
    <a:srgbClr val="264065"/>
    <a:srgbClr val="74B0A3"/>
    <a:srgbClr val="387E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43BA04-3D69-4F70-9B61-31623C524410}" v="4" dt="2025-09-27T01:20:02.9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86447"/>
  </p:normalViewPr>
  <p:slideViewPr>
    <p:cSldViewPr snapToGrid="0" snapToObjects="1">
      <p:cViewPr varScale="1">
        <p:scale>
          <a:sx n="101" d="100"/>
          <a:sy n="101" d="100"/>
        </p:scale>
        <p:origin x="144" y="420"/>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FF280A0-1464-4435-B2B5-7D5C215D8623}"/>
    <pc:docChg chg="custSel modSld modMainMaster">
      <pc:chgData name="Bess Dunlevy" userId="dd4b9a8537dbe9d0" providerId="LiveId" clId="{8FF280A0-1464-4435-B2B5-7D5C215D8623}" dt="2025-09-27T01:20:08.754" v="50" actId="1076"/>
      <pc:docMkLst>
        <pc:docMk/>
      </pc:docMkLst>
      <pc:sldChg chg="delSp modSp mod">
        <pc:chgData name="Bess Dunlevy" userId="dd4b9a8537dbe9d0" providerId="LiveId" clId="{8FF280A0-1464-4435-B2B5-7D5C215D8623}" dt="2025-09-27T01:19:03.318" v="11" actId="478"/>
        <pc:sldMkLst>
          <pc:docMk/>
          <pc:sldMk cId="1036723312" sldId="320"/>
        </pc:sldMkLst>
        <pc:spChg chg="del mod">
          <ac:chgData name="Bess Dunlevy" userId="dd4b9a8537dbe9d0" providerId="LiveId" clId="{8FF280A0-1464-4435-B2B5-7D5C215D8623}" dt="2025-09-27T01:18:54.241" v="8" actId="478"/>
          <ac:spMkLst>
            <pc:docMk/>
            <pc:sldMk cId="1036723312" sldId="320"/>
            <ac:spMk id="9" creationId="{E6EEB223-E166-A54F-887F-3F76EDC4E433}"/>
          </ac:spMkLst>
        </pc:spChg>
        <pc:spChg chg="del">
          <ac:chgData name="Bess Dunlevy" userId="dd4b9a8537dbe9d0" providerId="LiveId" clId="{8FF280A0-1464-4435-B2B5-7D5C215D8623}" dt="2025-09-27T01:18:54.741" v="9" actId="478"/>
          <ac:spMkLst>
            <pc:docMk/>
            <pc:sldMk cId="1036723312" sldId="320"/>
            <ac:spMk id="11" creationId="{2A08EE07-4D3C-C74D-AA27-8BAD402EB88E}"/>
          </ac:spMkLst>
        </pc:spChg>
        <pc:spChg chg="del">
          <ac:chgData name="Bess Dunlevy" userId="dd4b9a8537dbe9d0" providerId="LiveId" clId="{8FF280A0-1464-4435-B2B5-7D5C215D8623}" dt="2025-09-27T01:18:51.416" v="6" actId="478"/>
          <ac:spMkLst>
            <pc:docMk/>
            <pc:sldMk cId="1036723312" sldId="320"/>
            <ac:spMk id="13" creationId="{72214739-7D95-4444-9FE6-D496832163FB}"/>
          </ac:spMkLst>
        </pc:spChg>
        <pc:grpChg chg="del">
          <ac:chgData name="Bess Dunlevy" userId="dd4b9a8537dbe9d0" providerId="LiveId" clId="{8FF280A0-1464-4435-B2B5-7D5C215D8623}" dt="2025-09-27T01:19:03.318" v="11" actId="478"/>
          <ac:grpSpMkLst>
            <pc:docMk/>
            <pc:sldMk cId="1036723312" sldId="320"/>
            <ac:grpSpMk id="7" creationId="{8E1B7E48-4A02-444F-963A-D6DBBEE435A3}"/>
          </ac:grpSpMkLst>
        </pc:grpChg>
      </pc:sldChg>
      <pc:sldChg chg="addSp delSp modSp mod setBg">
        <pc:chgData name="Bess Dunlevy" userId="dd4b9a8537dbe9d0" providerId="LiveId" clId="{8FF280A0-1464-4435-B2B5-7D5C215D8623}" dt="2025-09-27T01:20:08.754" v="50" actId="1076"/>
        <pc:sldMkLst>
          <pc:docMk/>
          <pc:sldMk cId="1925317832" sldId="342"/>
        </pc:sldMkLst>
        <pc:spChg chg="mod">
          <ac:chgData name="Bess Dunlevy" userId="dd4b9a8537dbe9d0" providerId="LiveId" clId="{8FF280A0-1464-4435-B2B5-7D5C215D8623}" dt="2025-09-27T01:19:30.817" v="45" actId="1076"/>
          <ac:spMkLst>
            <pc:docMk/>
            <pc:sldMk cId="1925317832" sldId="342"/>
            <ac:spMk id="2" creationId="{7C5F649A-21D3-4946-B06E-8A79DDA0D00E}"/>
          </ac:spMkLst>
        </pc:spChg>
        <pc:spChg chg="mod">
          <ac:chgData name="Bess Dunlevy" userId="dd4b9a8537dbe9d0" providerId="LiveId" clId="{8FF280A0-1464-4435-B2B5-7D5C215D8623}" dt="2025-09-27T01:19:30.817" v="45" actId="1076"/>
          <ac:spMkLst>
            <pc:docMk/>
            <pc:sldMk cId="1925317832" sldId="342"/>
            <ac:spMk id="3" creationId="{8D229698-1152-43F9-BE56-3EBDC68FD012}"/>
          </ac:spMkLst>
        </pc:spChg>
        <pc:spChg chg="mod">
          <ac:chgData name="Bess Dunlevy" userId="dd4b9a8537dbe9d0" providerId="LiveId" clId="{8FF280A0-1464-4435-B2B5-7D5C215D8623}" dt="2025-09-27T01:19:27.577" v="44" actId="20577"/>
          <ac:spMkLst>
            <pc:docMk/>
            <pc:sldMk cId="1925317832" sldId="342"/>
            <ac:spMk id="33" creationId="{143A449B-AAB7-994A-92CE-8F48E2CA7DF6}"/>
          </ac:spMkLst>
        </pc:spChg>
        <pc:grpChg chg="del">
          <ac:chgData name="Bess Dunlevy" userId="dd4b9a8537dbe9d0" providerId="LiveId" clId="{8FF280A0-1464-4435-B2B5-7D5C215D8623}" dt="2025-09-27T01:18:33.948" v="1" actId="478"/>
          <ac:grpSpMkLst>
            <pc:docMk/>
            <pc:sldMk cId="1925317832" sldId="342"/>
            <ac:grpSpMk id="65" creationId="{D7F7C8EC-ED2B-B949-A541-63F70BC666B6}"/>
          </ac:grpSpMkLst>
        </pc:grpChg>
        <pc:picChg chg="del">
          <ac:chgData name="Bess Dunlevy" userId="dd4b9a8537dbe9d0" providerId="LiveId" clId="{8FF280A0-1464-4435-B2B5-7D5C215D8623}" dt="2025-09-27T01:18:33.268" v="0" actId="478"/>
          <ac:picMkLst>
            <pc:docMk/>
            <pc:sldMk cId="1925317832" sldId="342"/>
            <ac:picMk id="4" creationId="{4AEB8225-3AA8-AF48-AD51-3F5F53316D6B}"/>
          </ac:picMkLst>
        </pc:picChg>
        <pc:picChg chg="add mod">
          <ac:chgData name="Bess Dunlevy" userId="dd4b9a8537dbe9d0" providerId="LiveId" clId="{8FF280A0-1464-4435-B2B5-7D5C215D8623}" dt="2025-09-27T01:20:08.754" v="50" actId="1076"/>
          <ac:picMkLst>
            <pc:docMk/>
            <pc:sldMk cId="1925317832" sldId="342"/>
            <ac:picMk id="6" creationId="{622A8ED5-DF3F-5DFD-E4DF-C8E936665ED0}"/>
          </ac:picMkLst>
        </pc:picChg>
      </pc:sldChg>
      <pc:sldChg chg="addSp delSp modSp mod">
        <pc:chgData name="Bess Dunlevy" userId="dd4b9a8537dbe9d0" providerId="LiveId" clId="{8FF280A0-1464-4435-B2B5-7D5C215D8623}" dt="2025-09-27T01:19:00.668" v="10" actId="478"/>
        <pc:sldMkLst>
          <pc:docMk/>
          <pc:sldMk cId="823638337" sldId="345"/>
        </pc:sldMkLst>
        <pc:spChg chg="add mod">
          <ac:chgData name="Bess Dunlevy" userId="dd4b9a8537dbe9d0" providerId="LiveId" clId="{8FF280A0-1464-4435-B2B5-7D5C215D8623}" dt="2025-09-27T01:18:46.969" v="5"/>
          <ac:spMkLst>
            <pc:docMk/>
            <pc:sldMk cId="823638337" sldId="345"/>
            <ac:spMk id="4" creationId="{E1708102-ED7C-2891-1348-D460559198E3}"/>
          </ac:spMkLst>
        </pc:spChg>
        <pc:spChg chg="del">
          <ac:chgData name="Bess Dunlevy" userId="dd4b9a8537dbe9d0" providerId="LiveId" clId="{8FF280A0-1464-4435-B2B5-7D5C215D8623}" dt="2025-09-27T01:18:43.336" v="4" actId="478"/>
          <ac:spMkLst>
            <pc:docMk/>
            <pc:sldMk cId="823638337" sldId="345"/>
            <ac:spMk id="9" creationId="{E6EEB223-E166-A54F-887F-3F76EDC4E433}"/>
          </ac:spMkLst>
        </pc:spChg>
        <pc:spChg chg="del">
          <ac:chgData name="Bess Dunlevy" userId="dd4b9a8537dbe9d0" providerId="LiveId" clId="{8FF280A0-1464-4435-B2B5-7D5C215D8623}" dt="2025-09-27T01:18:41.947" v="3" actId="478"/>
          <ac:spMkLst>
            <pc:docMk/>
            <pc:sldMk cId="823638337" sldId="345"/>
            <ac:spMk id="11" creationId="{2A08EE07-4D3C-C74D-AA27-8BAD402EB88E}"/>
          </ac:spMkLst>
        </pc:spChg>
        <pc:spChg chg="del">
          <ac:chgData name="Bess Dunlevy" userId="dd4b9a8537dbe9d0" providerId="LiveId" clId="{8FF280A0-1464-4435-B2B5-7D5C215D8623}" dt="2025-09-27T01:18:41.131" v="2" actId="478"/>
          <ac:spMkLst>
            <pc:docMk/>
            <pc:sldMk cId="823638337" sldId="345"/>
            <ac:spMk id="13" creationId="{72214739-7D95-4444-9FE6-D496832163FB}"/>
          </ac:spMkLst>
        </pc:spChg>
        <pc:grpChg chg="del">
          <ac:chgData name="Bess Dunlevy" userId="dd4b9a8537dbe9d0" providerId="LiveId" clId="{8FF280A0-1464-4435-B2B5-7D5C215D8623}" dt="2025-09-27T01:19:00.668" v="10" actId="478"/>
          <ac:grpSpMkLst>
            <pc:docMk/>
            <pc:sldMk cId="823638337" sldId="345"/>
            <ac:grpSpMk id="7" creationId="{8E1B7E48-4A02-444F-963A-D6DBBEE435A3}"/>
          </ac:grpSpMkLst>
        </pc:grpChg>
      </pc:sldChg>
      <pc:sldMasterChg chg="setBg modSldLayout">
        <pc:chgData name="Bess Dunlevy" userId="dd4b9a8537dbe9d0" providerId="LiveId" clId="{8FF280A0-1464-4435-B2B5-7D5C215D8623}" dt="2025-09-27T01:19:15.132" v="13"/>
        <pc:sldMasterMkLst>
          <pc:docMk/>
          <pc:sldMasterMk cId="172960833" sldId="2147483648"/>
        </pc:sldMasterMkLst>
        <pc:sldLayoutChg chg="setBg">
          <pc:chgData name="Bess Dunlevy" userId="dd4b9a8537dbe9d0" providerId="LiveId" clId="{8FF280A0-1464-4435-B2B5-7D5C215D8623}" dt="2025-09-27T01:19:15.132" v="13"/>
          <pc:sldLayoutMkLst>
            <pc:docMk/>
            <pc:sldMasterMk cId="172960833" sldId="2147483648"/>
            <pc:sldLayoutMk cId="1407345840" sldId="2147483649"/>
          </pc:sldLayoutMkLst>
        </pc:sldLayoutChg>
        <pc:sldLayoutChg chg="setBg">
          <pc:chgData name="Bess Dunlevy" userId="dd4b9a8537dbe9d0" providerId="LiveId" clId="{8FF280A0-1464-4435-B2B5-7D5C215D8623}" dt="2025-09-27T01:19:15.132" v="13"/>
          <pc:sldLayoutMkLst>
            <pc:docMk/>
            <pc:sldMasterMk cId="172960833" sldId="2147483648"/>
            <pc:sldLayoutMk cId="2079415044" sldId="2147483650"/>
          </pc:sldLayoutMkLst>
        </pc:sldLayoutChg>
        <pc:sldLayoutChg chg="setBg">
          <pc:chgData name="Bess Dunlevy" userId="dd4b9a8537dbe9d0" providerId="LiveId" clId="{8FF280A0-1464-4435-B2B5-7D5C215D8623}" dt="2025-09-27T01:19:15.132" v="13"/>
          <pc:sldLayoutMkLst>
            <pc:docMk/>
            <pc:sldMasterMk cId="172960833" sldId="2147483648"/>
            <pc:sldLayoutMk cId="579773230" sldId="2147483651"/>
          </pc:sldLayoutMkLst>
        </pc:sldLayoutChg>
        <pc:sldLayoutChg chg="setBg">
          <pc:chgData name="Bess Dunlevy" userId="dd4b9a8537dbe9d0" providerId="LiveId" clId="{8FF280A0-1464-4435-B2B5-7D5C215D8623}" dt="2025-09-27T01:19:15.132" v="13"/>
          <pc:sldLayoutMkLst>
            <pc:docMk/>
            <pc:sldMasterMk cId="172960833" sldId="2147483648"/>
            <pc:sldLayoutMk cId="1115370171" sldId="2147483652"/>
          </pc:sldLayoutMkLst>
        </pc:sldLayoutChg>
        <pc:sldLayoutChg chg="setBg">
          <pc:chgData name="Bess Dunlevy" userId="dd4b9a8537dbe9d0" providerId="LiveId" clId="{8FF280A0-1464-4435-B2B5-7D5C215D8623}" dt="2025-09-27T01:19:15.132" v="13"/>
          <pc:sldLayoutMkLst>
            <pc:docMk/>
            <pc:sldMasterMk cId="172960833" sldId="2147483648"/>
            <pc:sldLayoutMk cId="641709334" sldId="2147483653"/>
          </pc:sldLayoutMkLst>
        </pc:sldLayoutChg>
        <pc:sldLayoutChg chg="setBg">
          <pc:chgData name="Bess Dunlevy" userId="dd4b9a8537dbe9d0" providerId="LiveId" clId="{8FF280A0-1464-4435-B2B5-7D5C215D8623}" dt="2025-09-27T01:19:15.132" v="13"/>
          <pc:sldLayoutMkLst>
            <pc:docMk/>
            <pc:sldMasterMk cId="172960833" sldId="2147483648"/>
            <pc:sldLayoutMk cId="545901304" sldId="2147483654"/>
          </pc:sldLayoutMkLst>
        </pc:sldLayoutChg>
        <pc:sldLayoutChg chg="setBg">
          <pc:chgData name="Bess Dunlevy" userId="dd4b9a8537dbe9d0" providerId="LiveId" clId="{8FF280A0-1464-4435-B2B5-7D5C215D8623}" dt="2025-09-27T01:19:15.132" v="13"/>
          <pc:sldLayoutMkLst>
            <pc:docMk/>
            <pc:sldMasterMk cId="172960833" sldId="2147483648"/>
            <pc:sldLayoutMk cId="913076344" sldId="2147483655"/>
          </pc:sldLayoutMkLst>
        </pc:sldLayoutChg>
        <pc:sldLayoutChg chg="setBg">
          <pc:chgData name="Bess Dunlevy" userId="dd4b9a8537dbe9d0" providerId="LiveId" clId="{8FF280A0-1464-4435-B2B5-7D5C215D8623}" dt="2025-09-27T01:19:15.132" v="13"/>
          <pc:sldLayoutMkLst>
            <pc:docMk/>
            <pc:sldMasterMk cId="172960833" sldId="2147483648"/>
            <pc:sldLayoutMk cId="155972146" sldId="2147483656"/>
          </pc:sldLayoutMkLst>
        </pc:sldLayoutChg>
        <pc:sldLayoutChg chg="setBg">
          <pc:chgData name="Bess Dunlevy" userId="dd4b9a8537dbe9d0" providerId="LiveId" clId="{8FF280A0-1464-4435-B2B5-7D5C215D8623}" dt="2025-09-27T01:19:15.132" v="13"/>
          <pc:sldLayoutMkLst>
            <pc:docMk/>
            <pc:sldMasterMk cId="172960833" sldId="2147483648"/>
            <pc:sldLayoutMk cId="1493808482" sldId="2147483657"/>
          </pc:sldLayoutMkLst>
        </pc:sldLayoutChg>
        <pc:sldLayoutChg chg="setBg">
          <pc:chgData name="Bess Dunlevy" userId="dd4b9a8537dbe9d0" providerId="LiveId" clId="{8FF280A0-1464-4435-B2B5-7D5C215D8623}" dt="2025-09-27T01:19:15.132" v="13"/>
          <pc:sldLayoutMkLst>
            <pc:docMk/>
            <pc:sldMasterMk cId="172960833" sldId="2147483648"/>
            <pc:sldLayoutMk cId="207839897" sldId="2147483658"/>
          </pc:sldLayoutMkLst>
        </pc:sldLayoutChg>
        <pc:sldLayoutChg chg="setBg">
          <pc:chgData name="Bess Dunlevy" userId="dd4b9a8537dbe9d0" providerId="LiveId" clId="{8FF280A0-1464-4435-B2B5-7D5C215D8623}" dt="2025-09-27T01:19:15.132" v="13"/>
          <pc:sldLayoutMkLst>
            <pc:docMk/>
            <pc:sldMasterMk cId="172960833" sldId="2147483648"/>
            <pc:sldLayoutMk cId="1356738857"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98332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409775" y="28629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409776" y="3792814"/>
            <a:ext cx="5962754" cy="2616101"/>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years represented in your plan.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activity.  Add Start and End Dates, Milestone Dates, and additional information within each bar or in the chart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The color key below the chart can be used to distinguish between owners and types of activities. </a:t>
            </a:r>
          </a:p>
          <a:p>
            <a:pPr>
              <a:spcAft>
                <a:spcPts val="600"/>
              </a:spcAft>
            </a:pPr>
            <a:endParaRPr lang="en-US" sz="1600" dirty="0">
              <a:latin typeface="Century Gothic" panose="020B0502020202020204" pitchFamily="34" charset="0"/>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3-Year Project Roadmap Template</a:t>
            </a:r>
          </a:p>
        </p:txBody>
      </p:sp>
      <p:pic>
        <p:nvPicPr>
          <p:cNvPr id="6" name="Picture 5" descr="A screenshot of a calendar&#10;&#10;AI-generated content may be incorrect.">
            <a:extLst>
              <a:ext uri="{FF2B5EF4-FFF2-40B4-BE49-F238E27FC236}">
                <a16:creationId xmlns:a16="http://schemas.microsoft.com/office/drawing/2014/main" id="{622A8ED5-DF3F-5DFD-E4DF-C8E936665ED0}"/>
              </a:ext>
            </a:extLst>
          </p:cNvPr>
          <p:cNvPicPr>
            <a:picLocks noChangeAspect="1"/>
          </p:cNvPicPr>
          <p:nvPr/>
        </p:nvPicPr>
        <p:blipFill>
          <a:blip r:embed="rId2"/>
          <a:stretch>
            <a:fillRect/>
          </a:stretch>
        </p:blipFill>
        <p:spPr>
          <a:xfrm>
            <a:off x="7348205" y="2961830"/>
            <a:ext cx="4617471" cy="2476946"/>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953444532"/>
              </p:ext>
            </p:extLst>
          </p:nvPr>
        </p:nvGraphicFramePr>
        <p:xfrm>
          <a:off x="327121" y="425489"/>
          <a:ext cx="11550140" cy="5212110"/>
        </p:xfrm>
        <a:graphic>
          <a:graphicData uri="http://schemas.openxmlformats.org/drawingml/2006/table">
            <a:tbl>
              <a:tblPr firstRow="1" bandRow="1">
                <a:tableStyleId>{5C22544A-7EE6-4342-B048-85BDC9FD1C3A}</a:tableStyleId>
              </a:tblPr>
              <a:tblGrid>
                <a:gridCol w="3330479">
                  <a:extLst>
                    <a:ext uri="{9D8B030D-6E8A-4147-A177-3AD203B41FA5}">
                      <a16:colId xmlns:a16="http://schemas.microsoft.com/office/drawing/2014/main" val="602210714"/>
                    </a:ext>
                  </a:extLst>
                </a:gridCol>
                <a:gridCol w="2739887">
                  <a:extLst>
                    <a:ext uri="{9D8B030D-6E8A-4147-A177-3AD203B41FA5}">
                      <a16:colId xmlns:a16="http://schemas.microsoft.com/office/drawing/2014/main" val="745651107"/>
                    </a:ext>
                  </a:extLst>
                </a:gridCol>
                <a:gridCol w="2739887">
                  <a:extLst>
                    <a:ext uri="{9D8B030D-6E8A-4147-A177-3AD203B41FA5}">
                      <a16:colId xmlns:a16="http://schemas.microsoft.com/office/drawing/2014/main" val="3839570682"/>
                    </a:ext>
                  </a:extLst>
                </a:gridCol>
                <a:gridCol w="2739887">
                  <a:extLst>
                    <a:ext uri="{9D8B030D-6E8A-4147-A177-3AD203B41FA5}">
                      <a16:colId xmlns:a16="http://schemas.microsoft.com/office/drawing/2014/main" val="3893106002"/>
                    </a:ext>
                  </a:extLst>
                </a:gridCol>
              </a:tblGrid>
              <a:tr h="335256">
                <a:tc>
                  <a:txBody>
                    <a:bodyPr/>
                    <a:lstStyle/>
                    <a:p>
                      <a:pPr>
                        <a:lnSpc>
                          <a:spcPct val="100000"/>
                        </a:lnSpc>
                      </a:pPr>
                      <a:r>
                        <a:rPr lang="en-US" sz="1000" dirty="0">
                          <a:solidFill>
                            <a:schemeClr val="tx1"/>
                          </a:solidFill>
                          <a:latin typeface="Century Gothic" panose="020B0502020202020204" pitchFamily="34" charset="0"/>
                        </a:rPr>
                        <a:t>STREAMS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600" b="0" dirty="0">
                          <a:solidFill>
                            <a:schemeClr val="tx1"/>
                          </a:solidFill>
                          <a:latin typeface="Century Gothic" panose="020B0502020202020204" pitchFamily="34" charset="0"/>
                        </a:rPr>
                        <a:t>YEAR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325122">
                <a:tc>
                  <a:txBody>
                    <a:bodyPr/>
                    <a:lstStyle/>
                    <a:p>
                      <a:pPr>
                        <a:lnSpc>
                          <a:spcPct val="100000"/>
                        </a:lnSpc>
                      </a:pPr>
                      <a:r>
                        <a:rPr lang="en-US" sz="1000" b="0" dirty="0">
                          <a:solidFill>
                            <a:schemeClr val="tx1"/>
                          </a:solidFill>
                          <a:latin typeface="Century Gothic" panose="020B0502020202020204" pitchFamily="34" charset="0"/>
                        </a:rPr>
                        <a:t>STREAM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699537522"/>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119141191"/>
                  </a:ext>
                </a:extLst>
              </a:tr>
              <a:tr h="325122">
                <a:tc>
                  <a:txBody>
                    <a:bodyPr/>
                    <a:lstStyle/>
                    <a:p>
                      <a:pPr>
                        <a:lnSpc>
                          <a:spcPct val="100000"/>
                        </a:lnSpc>
                      </a:pPr>
                      <a:r>
                        <a:rPr lang="en-US" sz="1000" b="0" dirty="0">
                          <a:solidFill>
                            <a:schemeClr val="tx1"/>
                          </a:solidFill>
                          <a:latin typeface="Century Gothic" panose="020B0502020202020204" pitchFamily="34" charset="0"/>
                        </a:rPr>
                        <a:t>STREAM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11561401"/>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94209273"/>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390668724"/>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9939261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634152558"/>
                  </a:ext>
                </a:extLst>
              </a:tr>
              <a:tr h="325122">
                <a:tc>
                  <a:txBody>
                    <a:bodyPr/>
                    <a:lstStyle/>
                    <a:p>
                      <a:pPr>
                        <a:lnSpc>
                          <a:spcPct val="100000"/>
                        </a:lnSpc>
                      </a:pPr>
                      <a:r>
                        <a:rPr lang="en-US" sz="1000" b="0" dirty="0">
                          <a:solidFill>
                            <a:schemeClr val="tx1"/>
                          </a:solidFill>
                          <a:latin typeface="Century Gothic" panose="020B0502020202020204" pitchFamily="34" charset="0"/>
                        </a:rPr>
                        <a:t>STREAM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371243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7232956"/>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1870967119"/>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234817605"/>
                  </a:ext>
                </a:extLst>
              </a:tr>
              <a:tr h="325122">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91614864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783529" y="808878"/>
            <a:ext cx="1753154"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PROJECT 1  |  00/00 – 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9" y="1134486"/>
            <a:ext cx="710069"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3998886" y="1449720"/>
            <a:ext cx="955015"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Milestone 1</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3" name="Rectangle 42">
            <a:extLst>
              <a:ext uri="{FF2B5EF4-FFF2-40B4-BE49-F238E27FC236}">
                <a16:creationId xmlns:a16="http://schemas.microsoft.com/office/drawing/2014/main" id="{BDF46762-DE84-6D48-99D5-CB3DE0793AB2}"/>
              </a:ext>
            </a:extLst>
          </p:cNvPr>
          <p:cNvSpPr/>
          <p:nvPr/>
        </p:nvSpPr>
        <p:spPr>
          <a:xfrm>
            <a:off x="5879931" y="2434121"/>
            <a:ext cx="3885876"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2  |  00/00 –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79931" y="2764608"/>
            <a:ext cx="1582812"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72441" y="3090296"/>
            <a:ext cx="1395256"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822122" y="3401302"/>
            <a:ext cx="1943685"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9299769" y="3739007"/>
            <a:ext cx="466038"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6884802" y="4054241"/>
            <a:ext cx="4846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PROJECT 3  |  00/00 – 00/00</a:t>
            </a:r>
          </a:p>
        </p:txBody>
      </p:sp>
      <p:sp>
        <p:nvSpPr>
          <p:cNvPr id="56" name="Rectangle 55">
            <a:extLst>
              <a:ext uri="{FF2B5EF4-FFF2-40B4-BE49-F238E27FC236}">
                <a16:creationId xmlns:a16="http://schemas.microsoft.com/office/drawing/2014/main" id="{3C344501-51EB-984F-922D-D3BA95AEB638}"/>
              </a:ext>
            </a:extLst>
          </p:cNvPr>
          <p:cNvSpPr/>
          <p:nvPr/>
        </p:nvSpPr>
        <p:spPr>
          <a:xfrm>
            <a:off x="6898561" y="4386885"/>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A92B052D-A5ED-B742-AF74-35D3E59F4421}"/>
              </a:ext>
            </a:extLst>
          </p:cNvPr>
          <p:cNvSpPr/>
          <p:nvPr/>
        </p:nvSpPr>
        <p:spPr>
          <a:xfrm>
            <a:off x="6898561" y="4702119"/>
            <a:ext cx="407210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0" name="Rectangle 59">
            <a:extLst>
              <a:ext uri="{FF2B5EF4-FFF2-40B4-BE49-F238E27FC236}">
                <a16:creationId xmlns:a16="http://schemas.microsoft.com/office/drawing/2014/main" id="{B8A9222A-8FD5-5048-8CE9-35F0231BABFF}"/>
              </a:ext>
            </a:extLst>
          </p:cNvPr>
          <p:cNvSpPr/>
          <p:nvPr/>
        </p:nvSpPr>
        <p:spPr>
          <a:xfrm>
            <a:off x="8026259" y="5038642"/>
            <a:ext cx="2932329"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Due 00/00</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5369129"/>
            <a:ext cx="799919"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5378296"/>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368466170"/>
              </p:ext>
            </p:extLst>
          </p:nvPr>
        </p:nvGraphicFramePr>
        <p:xfrm>
          <a:off x="327121" y="425489"/>
          <a:ext cx="11550138" cy="5210829"/>
        </p:xfrm>
        <a:graphic>
          <a:graphicData uri="http://schemas.openxmlformats.org/drawingml/2006/table">
            <a:tbl>
              <a:tblPr firstRow="1" bandRow="1">
                <a:tableStyleId>{5C22544A-7EE6-4342-B048-85BDC9FD1C3A}</a:tableStyleId>
              </a:tblPr>
              <a:tblGrid>
                <a:gridCol w="478422">
                  <a:extLst>
                    <a:ext uri="{9D8B030D-6E8A-4147-A177-3AD203B41FA5}">
                      <a16:colId xmlns:a16="http://schemas.microsoft.com/office/drawing/2014/main" val="602210714"/>
                    </a:ext>
                  </a:extLst>
                </a:gridCol>
                <a:gridCol w="922643">
                  <a:extLst>
                    <a:ext uri="{9D8B030D-6E8A-4147-A177-3AD203B41FA5}">
                      <a16:colId xmlns:a16="http://schemas.microsoft.com/office/drawing/2014/main" val="745651107"/>
                    </a:ext>
                  </a:extLst>
                </a:gridCol>
                <a:gridCol w="922643">
                  <a:extLst>
                    <a:ext uri="{9D8B030D-6E8A-4147-A177-3AD203B41FA5}">
                      <a16:colId xmlns:a16="http://schemas.microsoft.com/office/drawing/2014/main" val="474673571"/>
                    </a:ext>
                  </a:extLst>
                </a:gridCol>
                <a:gridCol w="922643">
                  <a:extLst>
                    <a:ext uri="{9D8B030D-6E8A-4147-A177-3AD203B41FA5}">
                      <a16:colId xmlns:a16="http://schemas.microsoft.com/office/drawing/2014/main" val="3612957570"/>
                    </a:ext>
                  </a:extLst>
                </a:gridCol>
                <a:gridCol w="922643">
                  <a:extLst>
                    <a:ext uri="{9D8B030D-6E8A-4147-A177-3AD203B41FA5}">
                      <a16:colId xmlns:a16="http://schemas.microsoft.com/office/drawing/2014/main" val="885299156"/>
                    </a:ext>
                  </a:extLst>
                </a:gridCol>
                <a:gridCol w="922643">
                  <a:extLst>
                    <a:ext uri="{9D8B030D-6E8A-4147-A177-3AD203B41FA5}">
                      <a16:colId xmlns:a16="http://schemas.microsoft.com/office/drawing/2014/main" val="327342628"/>
                    </a:ext>
                  </a:extLst>
                </a:gridCol>
                <a:gridCol w="922643">
                  <a:extLst>
                    <a:ext uri="{9D8B030D-6E8A-4147-A177-3AD203B41FA5}">
                      <a16:colId xmlns:a16="http://schemas.microsoft.com/office/drawing/2014/main" val="666090158"/>
                    </a:ext>
                  </a:extLst>
                </a:gridCol>
                <a:gridCol w="922643">
                  <a:extLst>
                    <a:ext uri="{9D8B030D-6E8A-4147-A177-3AD203B41FA5}">
                      <a16:colId xmlns:a16="http://schemas.microsoft.com/office/drawing/2014/main" val="1490855625"/>
                    </a:ext>
                  </a:extLst>
                </a:gridCol>
                <a:gridCol w="922643">
                  <a:extLst>
                    <a:ext uri="{9D8B030D-6E8A-4147-A177-3AD203B41FA5}">
                      <a16:colId xmlns:a16="http://schemas.microsoft.com/office/drawing/2014/main" val="69743083"/>
                    </a:ext>
                  </a:extLst>
                </a:gridCol>
                <a:gridCol w="922643">
                  <a:extLst>
                    <a:ext uri="{9D8B030D-6E8A-4147-A177-3AD203B41FA5}">
                      <a16:colId xmlns:a16="http://schemas.microsoft.com/office/drawing/2014/main" val="773272773"/>
                    </a:ext>
                  </a:extLst>
                </a:gridCol>
                <a:gridCol w="922643">
                  <a:extLst>
                    <a:ext uri="{9D8B030D-6E8A-4147-A177-3AD203B41FA5}">
                      <a16:colId xmlns:a16="http://schemas.microsoft.com/office/drawing/2014/main" val="2090035612"/>
                    </a:ext>
                  </a:extLst>
                </a:gridCol>
                <a:gridCol w="922643">
                  <a:extLst>
                    <a:ext uri="{9D8B030D-6E8A-4147-A177-3AD203B41FA5}">
                      <a16:colId xmlns:a16="http://schemas.microsoft.com/office/drawing/2014/main" val="3839570682"/>
                    </a:ext>
                  </a:extLst>
                </a:gridCol>
                <a:gridCol w="922643">
                  <a:extLst>
                    <a:ext uri="{9D8B030D-6E8A-4147-A177-3AD203B41FA5}">
                      <a16:colId xmlns:a16="http://schemas.microsoft.com/office/drawing/2014/main" val="3893106002"/>
                    </a:ext>
                  </a:extLst>
                </a:gridCol>
              </a:tblGrid>
              <a:tr h="332145">
                <a:tc>
                  <a:txBody>
                    <a:bodyPr/>
                    <a:lstStyle/>
                    <a:p>
                      <a:pPr>
                        <a:lnSpc>
                          <a:spcPct val="100000"/>
                        </a:lnSpc>
                      </a:pPr>
                      <a:endParaRPr lang="en-US" sz="8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600" b="0" dirty="0">
                          <a:solidFill>
                            <a:schemeClr val="bg1"/>
                          </a:solidFill>
                          <a:latin typeface="Century Gothic" panose="020B0502020202020204" pitchFamily="34" charset="0"/>
                        </a:rPr>
                        <a:t>JAN</a:t>
                      </a:r>
                    </a:p>
                  </a:txBody>
                  <a:tcPr anchor="ctr">
                    <a:lnL w="635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FEB</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APR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MAY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JUL</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AUG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SEP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OCT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NOV</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tc>
                  <a:txBody>
                    <a:bodyPr/>
                    <a:lstStyle/>
                    <a:p>
                      <a:pPr algn="ctr">
                        <a:lnSpc>
                          <a:spcPct val="100000"/>
                        </a:lnSpc>
                      </a:pPr>
                      <a:r>
                        <a:rPr lang="en-US" sz="1600" b="0" dirty="0">
                          <a:solidFill>
                            <a:schemeClr val="bg1"/>
                          </a:solidFill>
                          <a:latin typeface="Century Gothic" panose="020B0502020202020204" pitchFamily="34" charset="0"/>
                        </a:rPr>
                        <a:t>DEC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50000"/>
                        <a:alpha val="75000"/>
                      </a:schemeClr>
                    </a:solidFill>
                  </a:tcPr>
                </a:tc>
                <a:extLst>
                  <a:ext uri="{0D108BD9-81ED-4DB2-BD59-A6C34878D82A}">
                    <a16:rowId xmlns:a16="http://schemas.microsoft.com/office/drawing/2014/main" val="350915962"/>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1</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2965858687"/>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2</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4200816345"/>
                  </a:ext>
                </a:extLst>
              </a:tr>
              <a:tr h="1625183">
                <a:tc>
                  <a:txBody>
                    <a:bodyPr/>
                    <a:lstStyle/>
                    <a:p>
                      <a:pPr algn="ctr">
                        <a:lnSpc>
                          <a:spcPct val="100000"/>
                        </a:lnSpc>
                      </a:pPr>
                      <a:r>
                        <a:rPr lang="en-US" sz="2400" b="0" dirty="0">
                          <a:solidFill>
                            <a:schemeClr val="bg1"/>
                          </a:solidFill>
                          <a:latin typeface="Century Gothic" panose="020B0502020202020204" pitchFamily="34" charset="0"/>
                        </a:rPr>
                        <a:t>YEAR 3</a:t>
                      </a:r>
                    </a:p>
                  </a:txBody>
                  <a:tcPr vert="vert27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25000"/>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992502013"/>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833500" y="808878"/>
            <a:ext cx="4663440" cy="228600"/>
          </a:xfrm>
          <a:prstGeom prst="rect">
            <a:avLst/>
          </a:prstGeom>
          <a:solidFill>
            <a:srgbClr val="D14C36"/>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6" name="Rectangle 5">
            <a:extLst>
              <a:ext uri="{FF2B5EF4-FFF2-40B4-BE49-F238E27FC236}">
                <a16:creationId xmlns:a16="http://schemas.microsoft.com/office/drawing/2014/main" id="{45120421-B160-AC44-999E-CFB0721F467F}"/>
              </a:ext>
            </a:extLst>
          </p:cNvPr>
          <p:cNvSpPr/>
          <p:nvPr/>
        </p:nvSpPr>
        <p:spPr>
          <a:xfrm>
            <a:off x="3783528" y="1134486"/>
            <a:ext cx="1280160" cy="228600"/>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12" name="Rectangle 11">
            <a:extLst>
              <a:ext uri="{FF2B5EF4-FFF2-40B4-BE49-F238E27FC236}">
                <a16:creationId xmlns:a16="http://schemas.microsoft.com/office/drawing/2014/main" id="{4DA04FFA-D9F8-5249-A153-D5EAF58B72FE}"/>
              </a:ext>
            </a:extLst>
          </p:cNvPr>
          <p:cNvSpPr/>
          <p:nvPr/>
        </p:nvSpPr>
        <p:spPr>
          <a:xfrm>
            <a:off x="4447044" y="1459418"/>
            <a:ext cx="955015" cy="228600"/>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41" name="Rectangle 40">
            <a:extLst>
              <a:ext uri="{FF2B5EF4-FFF2-40B4-BE49-F238E27FC236}">
                <a16:creationId xmlns:a16="http://schemas.microsoft.com/office/drawing/2014/main" id="{7FE24B6B-A6AC-0A4E-A8D3-E4E3AAED67B1}"/>
              </a:ext>
            </a:extLst>
          </p:cNvPr>
          <p:cNvSpPr/>
          <p:nvPr/>
        </p:nvSpPr>
        <p:spPr>
          <a:xfrm>
            <a:off x="5704107" y="1782364"/>
            <a:ext cx="215357"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331873" y="2097598"/>
            <a:ext cx="955015" cy="228600"/>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43" name="Rectangle 42">
            <a:extLst>
              <a:ext uri="{FF2B5EF4-FFF2-40B4-BE49-F238E27FC236}">
                <a16:creationId xmlns:a16="http://schemas.microsoft.com/office/drawing/2014/main" id="{BDF46762-DE84-6D48-99D5-CB3DE0793AB2}"/>
              </a:ext>
            </a:extLst>
          </p:cNvPr>
          <p:cNvSpPr/>
          <p:nvPr/>
        </p:nvSpPr>
        <p:spPr>
          <a:xfrm>
            <a:off x="6727519" y="810737"/>
            <a:ext cx="2068536" cy="934494"/>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44" name="Rectangle 43">
            <a:extLst>
              <a:ext uri="{FF2B5EF4-FFF2-40B4-BE49-F238E27FC236}">
                <a16:creationId xmlns:a16="http://schemas.microsoft.com/office/drawing/2014/main" id="{BC327E30-6FC2-774C-84E7-84122B7DDF00}"/>
              </a:ext>
            </a:extLst>
          </p:cNvPr>
          <p:cNvSpPr/>
          <p:nvPr/>
        </p:nvSpPr>
        <p:spPr>
          <a:xfrm>
            <a:off x="843380" y="2466199"/>
            <a:ext cx="5443508" cy="755971"/>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Project Title and Description 00/00/0000-00/00/0000</a:t>
            </a:r>
          </a:p>
        </p:txBody>
      </p:sp>
      <p:sp>
        <p:nvSpPr>
          <p:cNvPr id="45" name="Rectangle 44">
            <a:extLst>
              <a:ext uri="{FF2B5EF4-FFF2-40B4-BE49-F238E27FC236}">
                <a16:creationId xmlns:a16="http://schemas.microsoft.com/office/drawing/2014/main" id="{C6B6796C-A823-9B45-9C7B-E649DE201818}"/>
              </a:ext>
            </a:extLst>
          </p:cNvPr>
          <p:cNvSpPr/>
          <p:nvPr/>
        </p:nvSpPr>
        <p:spPr>
          <a:xfrm>
            <a:off x="7928615" y="1824618"/>
            <a:ext cx="2933640" cy="502862"/>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828024" y="180522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8FAABF7-CF44-A847-B0BC-190595132FDE}"/>
              </a:ext>
            </a:extLst>
          </p:cNvPr>
          <p:cNvSpPr/>
          <p:nvPr/>
        </p:nvSpPr>
        <p:spPr>
          <a:xfrm>
            <a:off x="6362548" y="3235333"/>
            <a:ext cx="5488023" cy="700041"/>
          </a:xfrm>
          <a:prstGeom prst="rect">
            <a:avLst/>
          </a:prstGeom>
          <a:solidFill>
            <a:srgbClr val="E4774A"/>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55" name="Rectangle 54">
            <a:extLst>
              <a:ext uri="{FF2B5EF4-FFF2-40B4-BE49-F238E27FC236}">
                <a16:creationId xmlns:a16="http://schemas.microsoft.com/office/drawing/2014/main" id="{90D21B74-0D4D-1541-A69C-58D3FB0DFCCE}"/>
              </a:ext>
            </a:extLst>
          </p:cNvPr>
          <p:cNvSpPr/>
          <p:nvPr/>
        </p:nvSpPr>
        <p:spPr>
          <a:xfrm>
            <a:off x="851472" y="4564085"/>
            <a:ext cx="5023336" cy="683841"/>
          </a:xfrm>
          <a:prstGeom prst="rect">
            <a:avLst/>
          </a:prstGeom>
          <a:solidFill>
            <a:srgbClr val="E9AB77"/>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Project Title and Description 00/00/0000-00/00/0000</a:t>
            </a:r>
          </a:p>
        </p:txBody>
      </p:sp>
      <p:sp>
        <p:nvSpPr>
          <p:cNvPr id="56" name="Rectangle 55">
            <a:extLst>
              <a:ext uri="{FF2B5EF4-FFF2-40B4-BE49-F238E27FC236}">
                <a16:creationId xmlns:a16="http://schemas.microsoft.com/office/drawing/2014/main" id="{3C344501-51EB-984F-922D-D3BA95AEB638}"/>
              </a:ext>
            </a:extLst>
          </p:cNvPr>
          <p:cNvSpPr/>
          <p:nvPr/>
        </p:nvSpPr>
        <p:spPr>
          <a:xfrm>
            <a:off x="5424134" y="4127115"/>
            <a:ext cx="1005840" cy="228600"/>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57" name="Rectangle 56">
            <a:extLst>
              <a:ext uri="{FF2B5EF4-FFF2-40B4-BE49-F238E27FC236}">
                <a16:creationId xmlns:a16="http://schemas.microsoft.com/office/drawing/2014/main" id="{A92B052D-A5ED-B742-AF74-35D3E59F4421}"/>
              </a:ext>
            </a:extLst>
          </p:cNvPr>
          <p:cNvSpPr/>
          <p:nvPr/>
        </p:nvSpPr>
        <p:spPr>
          <a:xfrm>
            <a:off x="5919337" y="5182635"/>
            <a:ext cx="5931233" cy="327987"/>
          </a:xfrm>
          <a:prstGeom prst="rect">
            <a:avLst/>
          </a:prstGeom>
          <a:solidFill>
            <a:srgbClr val="89D0C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0" name="Rectangle 59">
            <a:extLst>
              <a:ext uri="{FF2B5EF4-FFF2-40B4-BE49-F238E27FC236}">
                <a16:creationId xmlns:a16="http://schemas.microsoft.com/office/drawing/2014/main" id="{B8A9222A-8FD5-5048-8CE9-35F0231BABFF}"/>
              </a:ext>
            </a:extLst>
          </p:cNvPr>
          <p:cNvSpPr/>
          <p:nvPr/>
        </p:nvSpPr>
        <p:spPr>
          <a:xfrm>
            <a:off x="5932934" y="4570339"/>
            <a:ext cx="2932329" cy="228600"/>
          </a:xfrm>
          <a:prstGeom prst="rect">
            <a:avLst/>
          </a:prstGeom>
          <a:solidFill>
            <a:srgbClr val="56BFD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Objective</a:t>
            </a:r>
          </a:p>
        </p:txBody>
      </p:sp>
      <p:sp>
        <p:nvSpPr>
          <p:cNvPr id="61" name="Rectangle 60">
            <a:extLst>
              <a:ext uri="{FF2B5EF4-FFF2-40B4-BE49-F238E27FC236}">
                <a16:creationId xmlns:a16="http://schemas.microsoft.com/office/drawing/2014/main" id="{2B239910-7A02-344C-BA66-D272DE5F5D13}"/>
              </a:ext>
            </a:extLst>
          </p:cNvPr>
          <p:cNvSpPr/>
          <p:nvPr/>
        </p:nvSpPr>
        <p:spPr>
          <a:xfrm>
            <a:off x="10947321" y="2090872"/>
            <a:ext cx="799919" cy="228600"/>
          </a:xfrm>
          <a:prstGeom prst="rect">
            <a:avLst/>
          </a:prstGeom>
          <a:solidFill>
            <a:srgbClr val="4494A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bg1"/>
              </a:solidFill>
              <a:latin typeface="Century Gothic" panose="020B0502020202020204" pitchFamily="34" charset="0"/>
            </a:endParaRP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D14C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E47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E9A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ECD6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56B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rgbClr val="4494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2640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2" name="Diamond 81">
            <a:extLst>
              <a:ext uri="{FF2B5EF4-FFF2-40B4-BE49-F238E27FC236}">
                <a16:creationId xmlns:a16="http://schemas.microsoft.com/office/drawing/2014/main" id="{F0A1BFD6-B1A7-E848-8CCD-2354D3E918EF}"/>
              </a:ext>
            </a:extLst>
          </p:cNvPr>
          <p:cNvSpPr>
            <a:spLocks noChangeAspect="1"/>
          </p:cNvSpPr>
          <p:nvPr/>
        </p:nvSpPr>
        <p:spPr>
          <a:xfrm>
            <a:off x="11054506" y="2100039"/>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B60B896-37F2-1C41-A35B-FD3D0B568849}"/>
              </a:ext>
            </a:extLst>
          </p:cNvPr>
          <p:cNvSpPr/>
          <p:nvPr/>
        </p:nvSpPr>
        <p:spPr>
          <a:xfrm>
            <a:off x="3249807" y="3301557"/>
            <a:ext cx="3885875" cy="327776"/>
          </a:xfrm>
          <a:prstGeom prst="rect">
            <a:avLst/>
          </a:prstGeom>
          <a:solidFill>
            <a:srgbClr val="ECD6B2"/>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Goal</a:t>
            </a:r>
          </a:p>
        </p:txBody>
      </p:sp>
      <p:sp>
        <p:nvSpPr>
          <p:cNvPr id="71" name="Rectangle 70">
            <a:extLst>
              <a:ext uri="{FF2B5EF4-FFF2-40B4-BE49-F238E27FC236}">
                <a16:creationId xmlns:a16="http://schemas.microsoft.com/office/drawing/2014/main" id="{942AC41D-644D-7E46-A97A-C63326464FB0}"/>
              </a:ext>
            </a:extLst>
          </p:cNvPr>
          <p:cNvSpPr/>
          <p:nvPr/>
        </p:nvSpPr>
        <p:spPr>
          <a:xfrm>
            <a:off x="2071568" y="4142691"/>
            <a:ext cx="2933640" cy="228600"/>
          </a:xfrm>
          <a:prstGeom prst="rect">
            <a:avLst/>
          </a:prstGeom>
          <a:solidFill>
            <a:srgbClr val="264065"/>
          </a:solidFill>
          <a:ln>
            <a:noFill/>
          </a:ln>
          <a:effectLst>
            <a:outerShdw blurRad="508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rPr>
              <a:t>Objective</a:t>
            </a:r>
          </a:p>
        </p:txBody>
      </p:sp>
      <p:sp>
        <p:nvSpPr>
          <p:cNvPr id="4" name="TextBox 5">
            <a:extLst>
              <a:ext uri="{FF2B5EF4-FFF2-40B4-BE49-F238E27FC236}">
                <a16:creationId xmlns:a16="http://schemas.microsoft.com/office/drawing/2014/main" id="{E1708102-ED7C-2891-1348-D460559198E3}"/>
              </a:ext>
            </a:extLst>
          </p:cNvPr>
          <p:cNvSpPr txBox="1"/>
          <p:nvPr/>
        </p:nvSpPr>
        <p:spPr>
          <a:xfrm>
            <a:off x="3160266" y="658100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823638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3-Year-Project-Roadmap-Template_PowerPoint" id="{FE2CAD20-10E8-B94D-AA35-9684174C14E5}" vid="{43D5563E-D81A-F048-9822-7F7FAABC46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IC-3-Year-Project-Roadmap-Template_PowerPoint</Template>
  <TotalTime>1</TotalTime>
  <Words>314</Words>
  <Application>Microsoft Office PowerPoint</Application>
  <PresentationFormat>Widescreen</PresentationFormat>
  <Paragraphs>77</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1</cp:revision>
  <cp:lastPrinted>2020-08-31T22:23:58Z</cp:lastPrinted>
  <dcterms:created xsi:type="dcterms:W3CDTF">2021-07-01T18:02:38Z</dcterms:created>
  <dcterms:modified xsi:type="dcterms:W3CDTF">2025-09-27T01:20:12Z</dcterms:modified>
</cp:coreProperties>
</file>