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 varScale="1">
        <p:scale>
          <a:sx n="192" d="100"/>
          <a:sy n="192" d="100"/>
        </p:scale>
        <p:origin x="13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OF TOTAL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 1</c:v>
                </c:pt>
                <c:pt idx="1">
                  <c:v>SEGMENT 2</c:v>
                </c:pt>
                <c:pt idx="2">
                  <c:v>SEGMENT 3</c:v>
                </c:pt>
                <c:pt idx="3">
                  <c:v>SEGMENT 4</c:v>
                </c:pt>
                <c:pt idx="4">
                  <c:v>SEGMENT 5</c:v>
                </c:pt>
                <c:pt idx="5">
                  <c:v>SEGMENT 6</c:v>
                </c:pt>
                <c:pt idx="6">
                  <c:v>SEGMENT 7</c:v>
                </c:pt>
                <c:pt idx="7">
                  <c:v>SEGMENT 8</c:v>
                </c:pt>
                <c:pt idx="8">
                  <c:v>SEGMENT 9</c:v>
                </c:pt>
                <c:pt idx="9">
                  <c:v>SEGMENT 10</c:v>
                </c:pt>
                <c:pt idx="10">
                  <c:v>SEGMENT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oo.gl/sT9eg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ANALYSIS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441" y="199160"/>
            <a:ext cx="3657600" cy="7239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entury Gothic" panose="020B0502020202020204" pitchFamily="34" charset="0"/>
              </a:rPr>
              <a:t>YOUR COMPANY NAME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YOUR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COMPETITOR SEGMENTATION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SEGMENTATION GRAPH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[Use </a:t>
            </a:r>
            <a:r>
              <a:rPr lang="en-US" sz="16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Smartsheet</a:t>
            </a: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 Segmentation Graph Template to construct graph for presentation.]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POINTS OF PARITY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OF DIFFERENCE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OF PARITY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POINTS OF IRRELEVANCE</a:t>
                      </a:r>
                    </a:p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RECOMMENDATIONS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 NAME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 NAME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RECOMMENDATION NAME THREE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Detail three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COMPETITIVE ANALYSIS | OVERVIEW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OBJECTIVES</a:t>
            </a:r>
          </a:p>
          <a:p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[Describe why an analysis is important and what you hope to find through it.]</a:t>
            </a:r>
          </a:p>
          <a:p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Point</a:t>
            </a:r>
          </a:p>
          <a:p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ANALYSIS QUESTIONS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What products do competitors offer?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Are competitors making money?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YOUR COMPANY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PROFILE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OVERVIEW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COMPETITIVE ADVANTAGE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What value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 you offer customers?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PROFILE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TARGET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MARKETING STRATEGIES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YOUR COMPANY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PRODUCT PROFILE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PRODUCTS &amp; SERVICES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PRICING &amp; COSTS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DISTRIBUTION CHANNELS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SWOT ANALYSIS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STRENGTHS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WEAKNESSES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OPPORTUNITIES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THREATS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Century Gothic" panose="020B0502020202020204" pitchFamily="34" charset="0"/>
              </a:rPr>
              <a:t>Describe Sources Used for Analysis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Reports and trends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Social media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Consumer awareness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????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Include Screenshot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LANDSCAPE INFLUENCES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Use Porter’s Five forces to describe landscape: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Competitor rivalry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Threat of new entrants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Bargaining power of buyers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Bargaining power of suppliers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Threat of substitute products or services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COMPETITOR</a:t>
              </a:r>
              <a:r>
                <a:rPr lang="en-US" sz="1800" b="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RIVALRY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THREAT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ENTRY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THREAT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SUBSTITUTES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BARGAINING POWER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BUYERS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BARGAINING POWER </a:t>
              </a:r>
            </a:p>
            <a:p>
              <a:pPr algn="ctr"/>
              <a:r>
                <a:rPr lang="en-U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OF SUPPLIERS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LANDSCAPE ANALYSIS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THREAT OF ENTRY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THREAT OF SUBSTITUTES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BARGAINING POWER OF BUYERS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BARGAINING POWER OF SUPPLIERS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COMPETITOR RIVALRY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COMPETITOR SEGMENTATION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COMPETITOR SEGMENTATION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Using the competitors identified in analysis, we will segment the competitive landscape in terms of [number] attributes: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two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>
                <a:latin typeface="Century Gothic" panose="020B0502020202020204" pitchFamily="34" charset="0"/>
              </a:rPr>
              <a:t>Attribute three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We chose these determinant attributes for several reasons: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Attribute example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[If not this example, then Reason 1]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Century Gothic" panose="020B0502020202020204" pitchFamily="34" charset="0"/>
              </a:rPr>
              <a:t>[Reason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7010</TotalTime>
  <Words>290</Words>
  <Application>Microsoft Office PowerPoint</Application>
  <PresentationFormat>Широкоэкранный</PresentationFormat>
  <Paragraphs>207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Alexandra Ragazhinskaya</cp:lastModifiedBy>
  <cp:revision>14</cp:revision>
  <dcterms:created xsi:type="dcterms:W3CDTF">2018-04-05T17:48:59Z</dcterms:created>
  <dcterms:modified xsi:type="dcterms:W3CDTF">2018-04-20T13:41:13Z</dcterms:modified>
</cp:coreProperties>
</file>